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8" r:id="rId2"/>
    <p:sldId id="257" r:id="rId3"/>
    <p:sldId id="258" r:id="rId4"/>
    <p:sldId id="266" r:id="rId5"/>
    <p:sldId id="280" r:id="rId6"/>
    <p:sldId id="282" r:id="rId7"/>
    <p:sldId id="269" r:id="rId8"/>
    <p:sldId id="267" r:id="rId9"/>
    <p:sldId id="268" r:id="rId10"/>
    <p:sldId id="260" r:id="rId11"/>
    <p:sldId id="262" r:id="rId12"/>
    <p:sldId id="263" r:id="rId13"/>
    <p:sldId id="264" r:id="rId14"/>
    <p:sldId id="265" r:id="rId15"/>
    <p:sldId id="272" r:id="rId16"/>
    <p:sldId id="281" r:id="rId17"/>
    <p:sldId id="276" r:id="rId18"/>
    <p:sldId id="275" r:id="rId19"/>
    <p:sldId id="277" r:id="rId20"/>
    <p:sldId id="270" r:id="rId21"/>
    <p:sldId id="271" r:id="rId22"/>
    <p:sldId id="273" r:id="rId23"/>
    <p:sldId id="274" r:id="rId24"/>
    <p:sldId id="279" r:id="rId25"/>
    <p:sldId id="283" r:id="rId26"/>
    <p:sldId id="284" r:id="rId27"/>
    <p:sldId id="287" r:id="rId28"/>
  </p:sldIdLst>
  <p:sldSz cx="20104100" cy="11309350"/>
  <p:notesSz cx="20104100" cy="1130935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Druk Cyr" charset="-52"/>
      <p:regular r:id="rId33"/>
    </p:embeddedFont>
    <p:embeddedFont>
      <p:font typeface="NeueMachina-Medium" panose="020B0604020202020204" charset="-52"/>
      <p:regular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>
      <p:cViewPr varScale="1">
        <p:scale>
          <a:sx n="42" d="100"/>
          <a:sy n="42" d="100"/>
        </p:scale>
        <p:origin x="756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1.jpe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6.jpg"/><Relationship Id="rId4" Type="http://schemas.openxmlformats.org/officeDocument/2006/relationships/image" Target="../media/image6.png"/><Relationship Id="rId9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46.jpg"/><Relationship Id="rId4" Type="http://schemas.openxmlformats.org/officeDocument/2006/relationships/image" Target="../media/image6.png"/><Relationship Id="rId9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48.jpg"/><Relationship Id="rId4" Type="http://schemas.openxmlformats.org/officeDocument/2006/relationships/image" Target="../media/image6.png"/><Relationship Id="rId9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50.jpg"/><Relationship Id="rId4" Type="http://schemas.openxmlformats.org/officeDocument/2006/relationships/image" Target="../media/image6.png"/><Relationship Id="rId9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6.jpe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openxmlformats.org/officeDocument/2006/relationships/image" Target="../media/image5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54.jpeg"/><Relationship Id="rId5" Type="http://schemas.openxmlformats.org/officeDocument/2006/relationships/image" Target="../media/image17.png"/><Relationship Id="rId10" Type="http://schemas.openxmlformats.org/officeDocument/2006/relationships/image" Target="../media/image53.jpeg"/><Relationship Id="rId4" Type="http://schemas.openxmlformats.org/officeDocument/2006/relationships/image" Target="../media/image6.png"/><Relationship Id="rId9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59.jpeg"/><Relationship Id="rId5" Type="http://schemas.openxmlformats.org/officeDocument/2006/relationships/image" Target="../media/image17.png"/><Relationship Id="rId10" Type="http://schemas.openxmlformats.org/officeDocument/2006/relationships/image" Target="../media/image58.jpeg"/><Relationship Id="rId4" Type="http://schemas.openxmlformats.org/officeDocument/2006/relationships/image" Target="../media/image6.png"/><Relationship Id="rId9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4.jp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4D22B-D4A0-4368-BFC8-FB37AF506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3" name="object 2">
            <a:extLst>
              <a:ext uri="{FF2B5EF4-FFF2-40B4-BE49-F238E27FC236}">
                <a16:creationId xmlns:a16="http://schemas.microsoft.com/office/drawing/2014/main" id="{45054148-10FF-4AC6-B276-39B6BCC183D9}"/>
              </a:ext>
            </a:extLst>
          </p:cNvPr>
          <p:cNvGrpSpPr/>
          <p:nvPr/>
        </p:nvGrpSpPr>
        <p:grpSpPr>
          <a:xfrm>
            <a:off x="0" y="317"/>
            <a:ext cx="20104099" cy="11308556"/>
            <a:chOff x="0" y="0"/>
            <a:chExt cx="20104099" cy="11308556"/>
          </a:xfrm>
        </p:grpSpPr>
        <p:pic>
          <p:nvPicPr>
            <p:cNvPr id="4" name="object 3">
              <a:extLst>
                <a:ext uri="{FF2B5EF4-FFF2-40B4-BE49-F238E27FC236}">
                  <a16:creationId xmlns:a16="http://schemas.microsoft.com/office/drawing/2014/main" id="{F2D762B2-CD58-49A4-B61C-409A0E541E7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81282" y="0"/>
              <a:ext cx="1722816" cy="11308556"/>
            </a:xfrm>
            <a:prstGeom prst="rect">
              <a:avLst/>
            </a:prstGeom>
          </p:spPr>
        </p:pic>
        <p:pic>
          <p:nvPicPr>
            <p:cNvPr id="5" name="object 4">
              <a:extLst>
                <a:ext uri="{FF2B5EF4-FFF2-40B4-BE49-F238E27FC236}">
                  <a16:creationId xmlns:a16="http://schemas.microsoft.com/office/drawing/2014/main" id="{89D169CE-0B2E-49C9-A0E5-B5762D473BC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E85F78-568A-4B08-9D72-4CC14E580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07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81E44F-EAFA-4527-873D-0F38309FF3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574" y="2507240"/>
            <a:ext cx="6165970" cy="5173634"/>
          </a:xfrm>
          <a:prstGeom prst="rect">
            <a:avLst/>
          </a:prstGeom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48326" y="930275"/>
            <a:ext cx="9007448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УМНИКИ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7405874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Карпенко Алёна 9 класс «А»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Награждена дипломом </a:t>
            </a:r>
            <a:r>
              <a:rPr lang="en-US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II</a:t>
            </a: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 степени в открытом краевом детском экологическом фестивале «Юный эколог»,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а также является призёром муниципального этапа Всероссийской олимпиады школьников по истории. </a:t>
            </a:r>
          </a:p>
          <a:p>
            <a:pPr marL="12700" algn="ctr">
              <a:spcBef>
                <a:spcPts val="990"/>
              </a:spcBef>
            </a:pP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C477221-8108-4A9E-A8EC-0E694D2F4C1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2"/>
          <a:stretch/>
        </p:blipFill>
        <p:spPr>
          <a:xfrm>
            <a:off x="14823110" y="6210893"/>
            <a:ext cx="5280990" cy="509845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D058BC1-A155-452C-B795-CEE210CF69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48326" y="930275"/>
            <a:ext cx="9007448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УМНИКИ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727763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Мамедова Эльнара 10 класс «А»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Победитель муниципального этапа Всероссийской олимпиады школьников по физике и призёр муниципального этапа Всероссийской олимпиады школьников по математике. </a:t>
            </a:r>
          </a:p>
          <a:p>
            <a:pPr marL="12700" algn="ctr">
              <a:spcBef>
                <a:spcPts val="990"/>
              </a:spcBef>
            </a:pP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02B512-A619-43DB-B035-BE075084D3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3" b="28121"/>
          <a:stretch/>
        </p:blipFill>
        <p:spPr>
          <a:xfrm>
            <a:off x="13880058" y="1248357"/>
            <a:ext cx="5209369" cy="70457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5CA9AD8-3356-4548-BF95-D749591B5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  <p:pic>
        <p:nvPicPr>
          <p:cNvPr id="1026" name="Рисунок 0" descr="Эля и грамоты.jpg">
            <a:extLst>
              <a:ext uri="{FF2B5EF4-FFF2-40B4-BE49-F238E27FC236}">
                <a16:creationId xmlns:a16="http://schemas.microsoft.com/office/drawing/2014/main" id="{F1F35A26-153C-42CA-B18B-4F2D1F117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7050" y="5726030"/>
            <a:ext cx="4140133" cy="551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957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48326" y="930275"/>
            <a:ext cx="9007448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УМНИКИ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5061642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Олейникова Варвара 10 класс «А»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Призёр муниципального этапа Всероссийской олимпиады школьников по экологии.</a:t>
            </a:r>
          </a:p>
          <a:p>
            <a:pPr marL="12700" algn="ctr">
              <a:spcBef>
                <a:spcPts val="990"/>
              </a:spcBef>
            </a:pP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747CA4-ED94-41D2-9052-3F425DC695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5" b="24984"/>
          <a:stretch/>
        </p:blipFill>
        <p:spPr>
          <a:xfrm>
            <a:off x="13481050" y="2719186"/>
            <a:ext cx="6361509" cy="71724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E4E267A-9966-4B9A-8174-7CDB6D7609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76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48326" y="930275"/>
            <a:ext cx="9007448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УМНИКИ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5061642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Полянская Екатерина 10 класс «А»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Призёр муниципального этапа Всероссийской олимпиады школьников по литературе.</a:t>
            </a:r>
          </a:p>
          <a:p>
            <a:pPr marL="12700" algn="ctr">
              <a:spcBef>
                <a:spcPts val="990"/>
              </a:spcBef>
            </a:pP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612A87-AE0D-4209-81D0-E39FC31928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598" y="3226429"/>
            <a:ext cx="4812507" cy="64166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34EE6D-30D5-4683-91D6-66628BE328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45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48326" y="930275"/>
            <a:ext cx="9007448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УМНИКИ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5061642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Середкина Мадина 10 класс «А»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Призёр муниципального этапа Всероссийской олимпиады школьников по астрономии.</a:t>
            </a:r>
          </a:p>
          <a:p>
            <a:pPr marL="12700" algn="ctr">
              <a:spcBef>
                <a:spcPts val="990"/>
              </a:spcBef>
            </a:pP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4A5C68-C9FD-4D34-8F7F-6939E49874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25077" r="18293" b="6155"/>
          <a:stretch/>
        </p:blipFill>
        <p:spPr>
          <a:xfrm>
            <a:off x="13242749" y="3336982"/>
            <a:ext cx="6176452" cy="570843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FAB70F1-574E-472C-B7B1-44F6628A19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93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21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9683" y="911103"/>
            <a:ext cx="9685324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СПОРТСМЕНЫ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395364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 err="1">
                <a:solidFill>
                  <a:schemeClr val="bg1"/>
                </a:solidFill>
                <a:latin typeface="Druk Cyr" charset="-52"/>
                <a:cs typeface="NeueMachina-Medium"/>
              </a:rPr>
              <a:t>Колесенко</a:t>
            </a: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 Олеся 3 класс «Г»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Призовые места в соревнованиях по плаванию</a:t>
            </a:r>
          </a:p>
          <a:p>
            <a:pPr marL="12700" algn="ctr">
              <a:spcBef>
                <a:spcPts val="990"/>
              </a:spcBef>
            </a:pP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FAB70F1-574E-472C-B7B1-44F6628A19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739079A-CC4D-4F72-BC6F-E8150872F2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952" y="5160288"/>
            <a:ext cx="4393407" cy="58578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9002DB-E871-482E-B7F1-135DB7796D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92" y="3396708"/>
            <a:ext cx="4177904" cy="557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77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21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9683" y="911103"/>
            <a:ext cx="9685324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СПОРТСМЕНЫ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395364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 err="1">
                <a:solidFill>
                  <a:schemeClr val="bg1"/>
                </a:solidFill>
                <a:latin typeface="Druk Cyr" charset="-52"/>
                <a:cs typeface="NeueMachina-Medium"/>
              </a:rPr>
              <a:t>Кикинадзе</a:t>
            </a: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 </a:t>
            </a:r>
            <a:r>
              <a:rPr lang="ru-RU" sz="8000" kern="0" dirty="0" err="1">
                <a:solidFill>
                  <a:schemeClr val="bg1"/>
                </a:solidFill>
                <a:latin typeface="Druk Cyr" charset="-52"/>
                <a:cs typeface="NeueMachina-Medium"/>
              </a:rPr>
              <a:t>Эмран</a:t>
            </a: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 5 класс «А»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Победитель в соревнованиях по карате.</a:t>
            </a:r>
          </a:p>
          <a:p>
            <a:pPr marL="12700" algn="ctr">
              <a:spcBef>
                <a:spcPts val="990"/>
              </a:spcBef>
            </a:pP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FAB70F1-574E-472C-B7B1-44F6628A19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C092AA46-1943-4B38-A6FF-516987E03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 b="16357"/>
          <a:stretch>
            <a:fillRect/>
          </a:stretch>
        </p:blipFill>
        <p:spPr bwMode="auto">
          <a:xfrm>
            <a:off x="12414251" y="3465935"/>
            <a:ext cx="7441516" cy="726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1">
            <a:extLst>
              <a:ext uri="{FF2B5EF4-FFF2-40B4-BE49-F238E27FC236}">
                <a16:creationId xmlns:a16="http://schemas.microsoft.com/office/drawing/2014/main" id="{2EC03017-33CB-49CA-9DE6-D7520F8C1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5510" r="1498" b="2754"/>
          <a:stretch>
            <a:fillRect/>
          </a:stretch>
        </p:blipFill>
        <p:spPr bwMode="auto">
          <a:xfrm>
            <a:off x="2481035" y="6364465"/>
            <a:ext cx="8893629" cy="476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39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21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9683" y="911103"/>
            <a:ext cx="9685324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СПОРТСМЕНЫ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2594300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 err="1">
                <a:solidFill>
                  <a:schemeClr val="bg1"/>
                </a:solidFill>
                <a:latin typeface="Druk Cyr" charset="-52"/>
                <a:cs typeface="NeueMachina-Medium"/>
              </a:rPr>
              <a:t>Елыков</a:t>
            </a: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 Матвей 5 класс «В»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Призовые места в соревнованиях по самбо и дзюдо</a:t>
            </a: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FAB70F1-574E-472C-B7B1-44F6628A19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  <p:pic>
        <p:nvPicPr>
          <p:cNvPr id="5122" name="Рисунок 1">
            <a:extLst>
              <a:ext uri="{FF2B5EF4-FFF2-40B4-BE49-F238E27FC236}">
                <a16:creationId xmlns:a16="http://schemas.microsoft.com/office/drawing/2014/main" id="{D6C5A0ED-6E76-4613-A41B-BF0794240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5"/>
          <a:stretch>
            <a:fillRect/>
          </a:stretch>
        </p:blipFill>
        <p:spPr bwMode="auto">
          <a:xfrm>
            <a:off x="13176251" y="3770744"/>
            <a:ext cx="5900942" cy="666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659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21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9683" y="911103"/>
            <a:ext cx="9685324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СПОРТСМЕНЫ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4810291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Романов Тимур 7 класс «Г»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Многократный победитель первенства города-героя Новороссийска, победитель кубка «Динамо»-2022 в городе Краснодаре</a:t>
            </a: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4099" name="Рисунок 1" descr="photo_2023-01-13_09-06-53.jpg">
            <a:extLst>
              <a:ext uri="{FF2B5EF4-FFF2-40B4-BE49-F238E27FC236}">
                <a16:creationId xmlns:a16="http://schemas.microsoft.com/office/drawing/2014/main" id="{0990A418-4FF6-4128-AC4C-F6F0C9257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9"/>
          <a:stretch>
            <a:fillRect/>
          </a:stretch>
        </p:blipFill>
        <p:spPr bwMode="auto">
          <a:xfrm>
            <a:off x="13227603" y="5307281"/>
            <a:ext cx="3046412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Рисунок 0" descr="photo_2023-01-13_09-06-43.jpg">
            <a:extLst>
              <a:ext uri="{FF2B5EF4-FFF2-40B4-BE49-F238E27FC236}">
                <a16:creationId xmlns:a16="http://schemas.microsoft.com/office/drawing/2014/main" id="{9D02C457-AFAE-47B5-A8EC-5D2F49B8E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5"/>
          <a:stretch>
            <a:fillRect/>
          </a:stretch>
        </p:blipFill>
        <p:spPr bwMode="auto">
          <a:xfrm>
            <a:off x="16150691" y="2798051"/>
            <a:ext cx="3681413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FAB70F1-574E-472C-B7B1-44F6628A19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68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9683" y="911103"/>
            <a:ext cx="9685324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СПОРТСМЕНЫ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383053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 err="1">
                <a:solidFill>
                  <a:schemeClr val="bg1"/>
                </a:solidFill>
                <a:latin typeface="Druk Cyr" charset="-52"/>
                <a:cs typeface="NeueMachina-Medium"/>
              </a:rPr>
              <a:t>Кучмин</a:t>
            </a: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 Константин 7 класс «Б»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Призовые места в соревнованиях по 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стрельбе из лука</a:t>
            </a: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6147" name="Рисунок 3" descr="D:\Стенд 7-Б\Кучмин\photo_2022-12-23_13-44-29.jpg">
            <a:extLst>
              <a:ext uri="{FF2B5EF4-FFF2-40B4-BE49-F238E27FC236}">
                <a16:creationId xmlns:a16="http://schemas.microsoft.com/office/drawing/2014/main" id="{DEE18285-6CC6-4FE6-8422-42085285D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4346" y="2648898"/>
            <a:ext cx="4475070" cy="597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Рисунок 1" descr="D:\Стенд 7-Б\Кучмин\photo_2022-12-23_13-43-43.jpg">
            <a:extLst>
              <a:ext uri="{FF2B5EF4-FFF2-40B4-BE49-F238E27FC236}">
                <a16:creationId xmlns:a16="http://schemas.microsoft.com/office/drawing/2014/main" id="{D5C99E83-B3F2-4825-9894-B4A79DC2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707" y="4444886"/>
            <a:ext cx="5050815" cy="670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FAB70F1-574E-472C-B7B1-44F6628A19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9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5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892920"/>
              <a:ext cx="19953229" cy="54156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76677" y="1238003"/>
              <a:ext cx="8659422" cy="865942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292463" y="3224843"/>
            <a:ext cx="9519171" cy="48596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pc="-5" dirty="0">
                <a:solidFill>
                  <a:srgbClr val="FFFFFF"/>
                </a:solidFill>
              </a:rPr>
              <a:t>Достижения учащихся МБОУ СОШ №10 </a:t>
            </a:r>
            <a:br>
              <a:rPr lang="ru-RU" spc="-5" dirty="0">
                <a:solidFill>
                  <a:srgbClr val="FFFFFF"/>
                </a:solidFill>
              </a:rPr>
            </a:br>
            <a:r>
              <a:rPr lang="ru-RU" spc="-5" dirty="0">
                <a:solidFill>
                  <a:srgbClr val="FFFFFF"/>
                </a:solidFill>
              </a:rPr>
              <a:t>в 2022-2023 учебном году</a:t>
            </a:r>
            <a:endParaRPr spc="-5" dirty="0">
              <a:solidFill>
                <a:srgbClr val="FFFFFF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3A8683-2108-4A17-BFA5-167A8DF53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21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9683" y="911103"/>
            <a:ext cx="9685324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СПОРТСМЕНЫ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395364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Василенко Михаил 9 класс «А»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Второе место в соревнованиях по лёгкой атлетике.</a:t>
            </a:r>
          </a:p>
          <a:p>
            <a:pPr marL="12700" algn="ctr">
              <a:spcBef>
                <a:spcPts val="990"/>
              </a:spcBef>
            </a:pP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FAB70F1-574E-472C-B7B1-44F6628A19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D2CAB7-10ED-49CB-9E7F-E9EB471172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003" y="3730655"/>
            <a:ext cx="4812507" cy="641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97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21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9683" y="911103"/>
            <a:ext cx="9685324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СПОРТСМЕНЫ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395364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Ермакова Яна 9 класс «А»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Призовые места в соревнованиях по кикбоксингу.</a:t>
            </a:r>
          </a:p>
          <a:p>
            <a:pPr marL="12700" algn="ctr">
              <a:spcBef>
                <a:spcPts val="990"/>
              </a:spcBef>
            </a:pP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FAB70F1-574E-472C-B7B1-44F6628A19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B0C56C-357E-45F8-9D98-C01666F81D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98" b="18333"/>
          <a:stretch/>
        </p:blipFill>
        <p:spPr>
          <a:xfrm>
            <a:off x="14443019" y="3516878"/>
            <a:ext cx="4709284" cy="50292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74F03C5-DF2D-4973-8E2B-6AC39622B9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55" y="6775990"/>
            <a:ext cx="2723960" cy="441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55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21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9683" y="911103"/>
            <a:ext cx="9685324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СПОРТСМЕНЫ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5189882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Наумов Владислав 9 класс «А»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Призовые места в соревнованиях по парусному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 спорту</a:t>
            </a:r>
          </a:p>
          <a:p>
            <a:pPr marL="12700" algn="ctr">
              <a:spcBef>
                <a:spcPts val="990"/>
              </a:spcBef>
            </a:pP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FAB70F1-574E-472C-B7B1-44F6628A19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EDA7CB-14E8-4BAC-ACB3-0D6153BB6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562" y="3705202"/>
            <a:ext cx="7109888" cy="53435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B3B288-8644-4B68-9A41-F04CC129B8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t="6696" r="3750" b="5936"/>
          <a:stretch/>
        </p:blipFill>
        <p:spPr>
          <a:xfrm>
            <a:off x="10768472" y="7021772"/>
            <a:ext cx="4724836" cy="405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19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21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9683" y="911103"/>
            <a:ext cx="9685324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СПОРТСМЕНЫ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5189882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 err="1">
                <a:solidFill>
                  <a:schemeClr val="bg1"/>
                </a:solidFill>
                <a:latin typeface="Druk Cyr" charset="-52"/>
                <a:cs typeface="NeueMachina-Medium"/>
              </a:rPr>
              <a:t>Хамчичева</a:t>
            </a: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 Полина 9 класс «А»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Призовые места в соревнованиях по парусному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 спорту</a:t>
            </a:r>
          </a:p>
          <a:p>
            <a:pPr marL="12700" algn="ctr">
              <a:spcBef>
                <a:spcPts val="990"/>
              </a:spcBef>
            </a:pP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FAB70F1-574E-472C-B7B1-44F6628A19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087C1C-4180-424C-8F68-EEC5AA7600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690" y="3685537"/>
            <a:ext cx="6919843" cy="51898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DBC194-FA81-489F-B043-88407F975E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683" y="6263629"/>
            <a:ext cx="3589332" cy="478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52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51450" y="930275"/>
            <a:ext cx="9304324" cy="189667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15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15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1500" dirty="0">
                <a:solidFill>
                  <a:schemeClr val="bg1"/>
                </a:solidFill>
                <a:latin typeface="Druk Cyr" charset="-52"/>
                <a:cs typeface="NeueMachina-Medium"/>
              </a:rPr>
              <a:t>«ЗВЁЗДОЧКИ»</a:t>
            </a:r>
            <a:endParaRPr sz="115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7831631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Обухова Анастасия 6 класс «А»</a:t>
            </a:r>
          </a:p>
          <a:p>
            <a:pPr marL="12700" algn="ctr">
              <a:spcBef>
                <a:spcPts val="990"/>
              </a:spcBef>
            </a:pPr>
            <a:r>
              <a:rPr lang="ru-RU" sz="54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Чемпионка Южного Федерального округа по народному танцу и фламенко ( Общероссийская Танцевальная Организация),  дважды чемпионка Краснодарского края по народному танцу, фламенко и стилизации(Общероссийская Танцевальная Организация), а также является лауреатом 1 степени международных, российских и краевых конкурсов и фестивалей..</a:t>
            </a:r>
          </a:p>
          <a:p>
            <a:pPr marL="12700" algn="ctr">
              <a:spcBef>
                <a:spcPts val="990"/>
              </a:spcBef>
            </a:pP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2FCC99-EFBC-43C1-9E29-12048ACF0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  <p:pic>
        <p:nvPicPr>
          <p:cNvPr id="7171" name="Рисунок 2" descr="D:\Стенд 7-Б\6А Обухова Анастасия\photo_2022-12-23_07-54-53.jpg">
            <a:extLst>
              <a:ext uri="{FF2B5EF4-FFF2-40B4-BE49-F238E27FC236}">
                <a16:creationId xmlns:a16="http://schemas.microsoft.com/office/drawing/2014/main" id="{90A461F0-DB44-443B-8804-351BB17AF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7599" y="3269646"/>
            <a:ext cx="5313118" cy="79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640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30878" y="1308169"/>
            <a:ext cx="9304324" cy="1604285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96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 достижения</a:t>
            </a:r>
            <a:endParaRPr sz="96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2FCC99-EFBC-43C1-9E29-12048ACF0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B8B54B-24A9-4EFB-9374-5BB9F74784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168" y="4438796"/>
            <a:ext cx="4096152" cy="57907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F1B620-EDF3-404E-A9B4-655A835AC2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92" y="4438796"/>
            <a:ext cx="4055197" cy="57328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3F0C39-5ACE-4053-9686-2A5B0B1373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" y="4439810"/>
            <a:ext cx="4055198" cy="57328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53F3300-7E5F-440E-8C71-92ECAD95C2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006" y="4438796"/>
            <a:ext cx="4096151" cy="579076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66FFEB2-1DC9-41AB-96E3-3F651CB449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445" y="4419581"/>
            <a:ext cx="3854149" cy="580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81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30878" y="1308169"/>
            <a:ext cx="9304324" cy="1604285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96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 достижения</a:t>
            </a:r>
            <a:endParaRPr sz="96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2FCC99-EFBC-43C1-9E29-12048ACF0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9EDB87-15C0-4673-8343-EDAED3CCC7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61" y="4408514"/>
            <a:ext cx="4638865" cy="65580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1593C8-E3A3-4AE7-A6D5-5AB48D7513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75" y="4385379"/>
            <a:ext cx="4638866" cy="655800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F86F765-9765-4462-90BD-C12849D0E4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542" y="4360959"/>
            <a:ext cx="4656139" cy="658242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C085797-95CE-4C13-980A-6AB21F9870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4" y="4439810"/>
            <a:ext cx="4616728" cy="652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13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6FCC3-716B-4E48-9373-8D171B95E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92771"/>
          </a:xfrm>
        </p:spPr>
        <p:txBody>
          <a:bodyPr/>
          <a:lstStyle/>
          <a:p>
            <a:r>
              <a:rPr lang="ru-RU" sz="110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 достижения</a:t>
            </a:r>
            <a:endParaRPr lang="ru-RU" sz="11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AB4A2D-C2C8-4641-B444-2A5AB1830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5205" y="3597275"/>
            <a:ext cx="8745284" cy="7017306"/>
          </a:xfrm>
        </p:spPr>
        <p:txBody>
          <a:bodyPr/>
          <a:lstStyle/>
          <a:p>
            <a:r>
              <a:rPr lang="ru-RU" sz="4800" dirty="0">
                <a:solidFill>
                  <a:schemeClr val="bg1"/>
                </a:solidFill>
              </a:rPr>
              <a:t>Победители муниципального этапа Всероссийской олимпиады школьников в 2022 – 2023 учебном году</a:t>
            </a:r>
          </a:p>
          <a:p>
            <a:r>
              <a:rPr lang="ru-RU" sz="4400" dirty="0">
                <a:solidFill>
                  <a:schemeClr val="bg1"/>
                </a:solidFill>
              </a:rPr>
              <a:t>1. Кулинич Дмитрий, 7 «Б» – биология</a:t>
            </a:r>
          </a:p>
          <a:p>
            <a:r>
              <a:rPr lang="ru-RU" sz="4400" dirty="0">
                <a:solidFill>
                  <a:schemeClr val="bg1"/>
                </a:solidFill>
              </a:rPr>
              <a:t>2. Кравченко Варвара, 9 «Г» – биология</a:t>
            </a:r>
          </a:p>
          <a:p>
            <a:r>
              <a:rPr lang="ru-RU" sz="4400" dirty="0">
                <a:solidFill>
                  <a:schemeClr val="bg1"/>
                </a:solidFill>
              </a:rPr>
              <a:t>3.Мамедова Эльнара, 10 «А» - физика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983EDF-9EA7-4C37-9E54-D4686570ED15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8371523"/>
          </a:xfrm>
        </p:spPr>
        <p:txBody>
          <a:bodyPr/>
          <a:lstStyle/>
          <a:p>
            <a:r>
              <a:rPr lang="ru-RU" sz="3200" dirty="0">
                <a:solidFill>
                  <a:schemeClr val="bg1"/>
                </a:solidFill>
              </a:rPr>
              <a:t>Призеры муниципального этапа Всероссийской олимпиады школьников в 2022-2023 учебном году</a:t>
            </a:r>
          </a:p>
          <a:p>
            <a:pPr marL="342900" indent="-342900">
              <a:buAutoNum type="arabicPeriod"/>
            </a:pPr>
            <a:r>
              <a:rPr lang="ru-RU" sz="2800" dirty="0" err="1">
                <a:solidFill>
                  <a:schemeClr val="bg1"/>
                </a:solidFill>
              </a:rPr>
              <a:t>Бухарова</a:t>
            </a:r>
            <a:r>
              <a:rPr lang="ru-RU" sz="2800" dirty="0">
                <a:solidFill>
                  <a:schemeClr val="bg1"/>
                </a:solidFill>
              </a:rPr>
              <a:t> Анна, 4 «Г» – основы православной культуры</a:t>
            </a:r>
          </a:p>
          <a:p>
            <a:r>
              <a:rPr lang="ru-RU" sz="2800" dirty="0">
                <a:solidFill>
                  <a:schemeClr val="bg1"/>
                </a:solidFill>
              </a:rPr>
              <a:t>2. Тарасенко Снежана, 7 «В» – биология</a:t>
            </a:r>
          </a:p>
          <a:p>
            <a:r>
              <a:rPr lang="ru-RU" sz="2800" dirty="0">
                <a:solidFill>
                  <a:schemeClr val="bg1"/>
                </a:solidFill>
              </a:rPr>
              <a:t>3. Фролов Андрей, 7 «Г» – биология</a:t>
            </a:r>
          </a:p>
          <a:p>
            <a:r>
              <a:rPr lang="ru-RU" sz="2800" dirty="0">
                <a:solidFill>
                  <a:schemeClr val="bg1"/>
                </a:solidFill>
              </a:rPr>
              <a:t>4. </a:t>
            </a:r>
            <a:r>
              <a:rPr lang="ru-RU" sz="2800" dirty="0" err="1">
                <a:solidFill>
                  <a:schemeClr val="bg1"/>
                </a:solidFill>
              </a:rPr>
              <a:t>Городыская</a:t>
            </a:r>
            <a:r>
              <a:rPr lang="ru-RU" sz="2800" dirty="0">
                <a:solidFill>
                  <a:schemeClr val="bg1"/>
                </a:solidFill>
              </a:rPr>
              <a:t> Варвара, 8 «А» - биология</a:t>
            </a:r>
          </a:p>
          <a:p>
            <a:r>
              <a:rPr lang="ru-RU" sz="2800" dirty="0">
                <a:solidFill>
                  <a:schemeClr val="bg1"/>
                </a:solidFill>
              </a:rPr>
              <a:t>5. </a:t>
            </a:r>
            <a:r>
              <a:rPr lang="ru-RU" sz="2800" dirty="0" err="1">
                <a:solidFill>
                  <a:schemeClr val="bg1"/>
                </a:solidFill>
              </a:rPr>
              <a:t>Арутюнянц</a:t>
            </a:r>
            <a:r>
              <a:rPr lang="ru-RU" sz="2800" dirty="0">
                <a:solidFill>
                  <a:schemeClr val="bg1"/>
                </a:solidFill>
              </a:rPr>
              <a:t> Ролан, 8 «А» – биология</a:t>
            </a:r>
          </a:p>
          <a:p>
            <a:r>
              <a:rPr lang="ru-RU" sz="2800" dirty="0">
                <a:solidFill>
                  <a:schemeClr val="bg1"/>
                </a:solidFill>
              </a:rPr>
              <a:t>6. Брагин Егор, 8 «Б» – обществознание</a:t>
            </a:r>
          </a:p>
          <a:p>
            <a:pPr marL="342900" indent="-342900">
              <a:buAutoNum type="arabicPeriod" startAt="7"/>
            </a:pPr>
            <a:r>
              <a:rPr lang="ru-RU" sz="2800" dirty="0">
                <a:solidFill>
                  <a:schemeClr val="bg1"/>
                </a:solidFill>
              </a:rPr>
              <a:t>Марданов Муса, 8 «Б» - биология</a:t>
            </a:r>
          </a:p>
          <a:p>
            <a:r>
              <a:rPr lang="ru-RU" sz="2800" dirty="0">
                <a:solidFill>
                  <a:schemeClr val="bg1"/>
                </a:solidFill>
              </a:rPr>
              <a:t>8. </a:t>
            </a:r>
            <a:r>
              <a:rPr lang="ru-RU" sz="2800" dirty="0" err="1">
                <a:solidFill>
                  <a:schemeClr val="bg1"/>
                </a:solidFill>
              </a:rPr>
              <a:t>Ишмухамедова</a:t>
            </a:r>
            <a:r>
              <a:rPr lang="ru-RU" sz="2800" dirty="0">
                <a:solidFill>
                  <a:schemeClr val="bg1"/>
                </a:solidFill>
              </a:rPr>
              <a:t> Карина, 8 «Б» – биология</a:t>
            </a:r>
          </a:p>
          <a:p>
            <a:r>
              <a:rPr lang="ru-RU" sz="2800" dirty="0">
                <a:solidFill>
                  <a:schemeClr val="bg1"/>
                </a:solidFill>
              </a:rPr>
              <a:t>9. Воронова Дарья, 8 «В» – биология</a:t>
            </a:r>
          </a:p>
          <a:p>
            <a:r>
              <a:rPr lang="ru-RU" sz="2800" dirty="0">
                <a:solidFill>
                  <a:schemeClr val="bg1"/>
                </a:solidFill>
              </a:rPr>
              <a:t>10. Федорова Вероника, 9 «Б» – биология</a:t>
            </a:r>
          </a:p>
          <a:p>
            <a:r>
              <a:rPr lang="ru-RU" sz="2800" dirty="0">
                <a:solidFill>
                  <a:schemeClr val="bg1"/>
                </a:solidFill>
              </a:rPr>
              <a:t>11. </a:t>
            </a:r>
            <a:r>
              <a:rPr lang="ru-RU" sz="2800" dirty="0" err="1">
                <a:solidFill>
                  <a:schemeClr val="bg1"/>
                </a:solidFill>
              </a:rPr>
              <a:t>Забирова</a:t>
            </a:r>
            <a:r>
              <a:rPr lang="ru-RU" sz="2800" dirty="0">
                <a:solidFill>
                  <a:schemeClr val="bg1"/>
                </a:solidFill>
              </a:rPr>
              <a:t> Кира, 9 «Б» – биология</a:t>
            </a:r>
          </a:p>
          <a:p>
            <a:r>
              <a:rPr lang="ru-RU" sz="2800" dirty="0">
                <a:solidFill>
                  <a:schemeClr val="bg1"/>
                </a:solidFill>
              </a:rPr>
              <a:t>12.Полянская Екатерина, 10 «А» – литература</a:t>
            </a:r>
          </a:p>
          <a:p>
            <a:r>
              <a:rPr lang="ru-RU" sz="2800" dirty="0">
                <a:solidFill>
                  <a:schemeClr val="bg1"/>
                </a:solidFill>
              </a:rPr>
              <a:t>13. Мамедова Эльнара, 10 «А» – математика</a:t>
            </a:r>
          </a:p>
          <a:p>
            <a:r>
              <a:rPr lang="ru-RU" sz="2800" dirty="0">
                <a:solidFill>
                  <a:schemeClr val="bg1"/>
                </a:solidFill>
              </a:rPr>
              <a:t>14. Олейникова Варвара, 10 «А» – экология</a:t>
            </a:r>
          </a:p>
          <a:p>
            <a:r>
              <a:rPr lang="ru-RU" sz="2800" dirty="0">
                <a:solidFill>
                  <a:schemeClr val="bg1"/>
                </a:solidFill>
              </a:rPr>
              <a:t>15. Середкина </a:t>
            </a:r>
            <a:r>
              <a:rPr lang="ru-RU" sz="2800" dirty="0" err="1">
                <a:solidFill>
                  <a:schemeClr val="bg1"/>
                </a:solidFill>
              </a:rPr>
              <a:t>Мадина</a:t>
            </a:r>
            <a:r>
              <a:rPr lang="ru-RU" sz="2800" dirty="0">
                <a:solidFill>
                  <a:schemeClr val="bg1"/>
                </a:solidFill>
              </a:rPr>
              <a:t>, 10 «А» – астрономия</a:t>
            </a:r>
          </a:p>
          <a:p>
            <a:r>
              <a:rPr lang="ru-RU" sz="2800" dirty="0">
                <a:solidFill>
                  <a:schemeClr val="bg1"/>
                </a:solidFill>
              </a:rPr>
              <a:t>16. Плотникова Любовь, 11 «А» - экология</a:t>
            </a:r>
          </a:p>
        </p:txBody>
      </p:sp>
    </p:spTree>
    <p:extLst>
      <p:ext uri="{BB962C8B-B14F-4D97-AF65-F5344CB8AC3E}">
        <p14:creationId xmlns:p14="http://schemas.microsoft.com/office/powerpoint/2010/main" val="1254245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48326" y="930275"/>
            <a:ext cx="9007448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УМНИКИ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469747-66B4-4F6A-A4CB-602DA3238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0"/>
          <a:stretch/>
        </p:blipFill>
        <p:spPr>
          <a:xfrm>
            <a:off x="13633450" y="3597275"/>
            <a:ext cx="5542955" cy="7335403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DFE7D773-766D-41A3-AD06-356F7045F780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030200" cy="530786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Бурмистров Максим 3 класс «Г»</a:t>
            </a:r>
          </a:p>
          <a:p>
            <a:pPr marL="12700" algn="ctr">
              <a:spcBef>
                <a:spcPts val="990"/>
              </a:spcBef>
            </a:pP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Рекорд в авиамодельном конкурсе в номинации «Длительность полёта»</a:t>
            </a:r>
          </a:p>
          <a:p>
            <a:pPr marL="12700" algn="ctr">
              <a:spcBef>
                <a:spcPts val="990"/>
              </a:spcBef>
            </a:pP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44F9F8-904F-4EA5-B797-CDFA2CFD1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48326" y="930275"/>
            <a:ext cx="9007448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УМНИКИ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395364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 err="1">
                <a:solidFill>
                  <a:schemeClr val="bg1"/>
                </a:solidFill>
                <a:latin typeface="Druk Cyr" charset="-52"/>
                <a:cs typeface="NeueMachina-Medium"/>
              </a:rPr>
              <a:t>Смаилова</a:t>
            </a: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 Евгения 3 класс «Г»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Победитель олимпиады по ментальной арифметике.</a:t>
            </a:r>
          </a:p>
          <a:p>
            <a:pPr marL="12700" algn="ctr">
              <a:spcBef>
                <a:spcPts val="990"/>
              </a:spcBef>
            </a:pP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9A0B35-32BA-4003-A198-598B7A257A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1"/>
          <a:stretch/>
        </p:blipFill>
        <p:spPr>
          <a:xfrm>
            <a:off x="13919365" y="2835275"/>
            <a:ext cx="5274191" cy="62642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2FCC99-EFBC-43C1-9E29-12048ACF09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72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48326" y="930275"/>
            <a:ext cx="9007448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УМНИКИ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6169638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 err="1">
                <a:solidFill>
                  <a:schemeClr val="bg1"/>
                </a:solidFill>
                <a:latin typeface="Druk Cyr" charset="-52"/>
                <a:cs typeface="NeueMachina-Medium"/>
              </a:rPr>
              <a:t>Кравчина</a:t>
            </a: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 Диана 5 класс «А»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Победитель конкурса «Безопасные дороги», а также победитель олимпиады по программированию «</a:t>
            </a:r>
            <a:r>
              <a:rPr lang="en-US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Scratch IT-CUP</a:t>
            </a: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»</a:t>
            </a:r>
          </a:p>
          <a:p>
            <a:pPr marL="12700" algn="ctr">
              <a:spcBef>
                <a:spcPts val="990"/>
              </a:spcBef>
            </a:pP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2FCC99-EFBC-43C1-9E29-12048ACF0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B1865531-0F03-41E1-B09B-292D69F37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850" y="2863169"/>
            <a:ext cx="3953775" cy="592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AEBAE90C-37EE-4E17-A2DE-5570CCCC7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16166" b="63113"/>
          <a:stretch/>
        </p:blipFill>
        <p:spPr bwMode="auto">
          <a:xfrm>
            <a:off x="11642425" y="7405654"/>
            <a:ext cx="6268050" cy="286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1">
            <a:extLst>
              <a:ext uri="{FF2B5EF4-FFF2-40B4-BE49-F238E27FC236}">
                <a16:creationId xmlns:a16="http://schemas.microsoft.com/office/drawing/2014/main" id="{C7562F86-B853-4147-AD99-90EC3B7B9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9" t="18320" r="34618" b="8986"/>
          <a:stretch>
            <a:fillRect/>
          </a:stretch>
        </p:blipFill>
        <p:spPr bwMode="auto">
          <a:xfrm>
            <a:off x="17596360" y="7958178"/>
            <a:ext cx="2361006" cy="328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571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48326" y="930275"/>
            <a:ext cx="9007448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УМНИКИ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7180171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4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1-место - Краевой инженерный </a:t>
            </a:r>
            <a:r>
              <a:rPr lang="ru-RU" sz="4000" kern="0" dirty="0" err="1">
                <a:solidFill>
                  <a:schemeClr val="bg1"/>
                </a:solidFill>
                <a:latin typeface="Druk Cyr" charset="-52"/>
                <a:cs typeface="NeueMachina-Medium"/>
              </a:rPr>
              <a:t>хакатон</a:t>
            </a:r>
            <a:r>
              <a:rPr lang="ru-RU" sz="4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 для школьников "</a:t>
            </a:r>
            <a:r>
              <a:rPr lang="ru-RU" sz="4000" kern="0" dirty="0" err="1">
                <a:solidFill>
                  <a:schemeClr val="bg1"/>
                </a:solidFill>
                <a:latin typeface="Druk Cyr" charset="-52"/>
                <a:cs typeface="NeueMachina-Medium"/>
              </a:rPr>
              <a:t>INTELLECThard</a:t>
            </a:r>
            <a:r>
              <a:rPr lang="ru-RU" sz="4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"</a:t>
            </a:r>
          </a:p>
          <a:p>
            <a:pPr marL="12700" algn="ctr">
              <a:spcBef>
                <a:spcPts val="990"/>
              </a:spcBef>
            </a:pPr>
            <a:r>
              <a:rPr lang="ru-RU" sz="4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1-место - Творческий конкурс "Black </a:t>
            </a:r>
            <a:r>
              <a:rPr lang="ru-RU" sz="4000" kern="0" dirty="0" err="1">
                <a:solidFill>
                  <a:schemeClr val="bg1"/>
                </a:solidFill>
                <a:latin typeface="Druk Cyr" charset="-52"/>
                <a:cs typeface="NeueMachina-Medium"/>
              </a:rPr>
              <a:t>sea</a:t>
            </a:r>
            <a:r>
              <a:rPr lang="ru-RU" sz="4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 </a:t>
            </a:r>
            <a:r>
              <a:rPr lang="ru-RU" sz="4000" kern="0" dirty="0" err="1">
                <a:solidFill>
                  <a:schemeClr val="bg1"/>
                </a:solidFill>
                <a:latin typeface="Druk Cyr" charset="-52"/>
                <a:cs typeface="NeueMachina-Medium"/>
              </a:rPr>
              <a:t>art</a:t>
            </a:r>
            <a:r>
              <a:rPr lang="ru-RU" sz="4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" - изобразительное творчество. Компьютерная графика.</a:t>
            </a:r>
          </a:p>
          <a:p>
            <a:pPr marL="12700" algn="ctr">
              <a:spcBef>
                <a:spcPts val="990"/>
              </a:spcBef>
            </a:pPr>
            <a:r>
              <a:rPr lang="ru-RU" sz="4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3-место - Краевой инженерный </a:t>
            </a:r>
            <a:r>
              <a:rPr lang="ru-RU" sz="4000" kern="0" dirty="0" err="1">
                <a:solidFill>
                  <a:schemeClr val="bg1"/>
                </a:solidFill>
                <a:latin typeface="Druk Cyr" charset="-52"/>
                <a:cs typeface="NeueMachina-Medium"/>
              </a:rPr>
              <a:t>хакатон</a:t>
            </a:r>
            <a:r>
              <a:rPr lang="ru-RU" sz="4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 "</a:t>
            </a:r>
            <a:r>
              <a:rPr lang="ru-RU" sz="4000" kern="0" dirty="0" err="1">
                <a:solidFill>
                  <a:schemeClr val="bg1"/>
                </a:solidFill>
                <a:latin typeface="Druk Cyr" charset="-52"/>
                <a:cs typeface="NeueMachina-Medium"/>
              </a:rPr>
              <a:t>CYBERhard</a:t>
            </a:r>
            <a:r>
              <a:rPr lang="ru-RU" sz="4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"</a:t>
            </a:r>
          </a:p>
          <a:p>
            <a:pPr marL="12700" algn="ctr">
              <a:spcBef>
                <a:spcPts val="990"/>
              </a:spcBef>
            </a:pPr>
            <a:r>
              <a:rPr lang="ru-RU" sz="4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1-место - </a:t>
            </a:r>
            <a:r>
              <a:rPr lang="ru-RU" sz="4000" kern="0" dirty="0" err="1">
                <a:solidFill>
                  <a:schemeClr val="bg1"/>
                </a:solidFill>
                <a:latin typeface="Druk Cyr" charset="-52"/>
                <a:cs typeface="NeueMachina-Medium"/>
              </a:rPr>
              <a:t>Межквантумная</a:t>
            </a:r>
            <a:r>
              <a:rPr lang="ru-RU" sz="4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 интеллектуальная игра "Что? Где? Когда?".</a:t>
            </a:r>
          </a:p>
          <a:p>
            <a:pPr marL="12700" algn="ctr">
              <a:spcBef>
                <a:spcPts val="990"/>
              </a:spcBef>
            </a:pPr>
            <a:r>
              <a:rPr lang="ru-RU" sz="4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3-место - Всероссийская олимпиада по программированию на языке </a:t>
            </a:r>
            <a:r>
              <a:rPr lang="ru-RU" sz="4000" kern="0" dirty="0" err="1">
                <a:solidFill>
                  <a:schemeClr val="bg1"/>
                </a:solidFill>
                <a:latin typeface="Druk Cyr" charset="-52"/>
                <a:cs typeface="NeueMachina-Medium"/>
              </a:rPr>
              <a:t>Scratch</a:t>
            </a:r>
            <a:r>
              <a:rPr lang="ru-RU" sz="4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 "Программный кот".</a:t>
            </a:r>
          </a:p>
          <a:p>
            <a:pPr marL="12700" algn="ctr">
              <a:spcBef>
                <a:spcPts val="990"/>
              </a:spcBef>
            </a:pPr>
            <a:r>
              <a:rPr lang="ru-RU" sz="4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3-место - Международный фестиваль информационных технологий "IT-FEST".</a:t>
            </a:r>
          </a:p>
          <a:p>
            <a:pPr marL="12700" algn="ctr">
              <a:spcBef>
                <a:spcPts val="990"/>
              </a:spcBef>
            </a:pPr>
            <a:r>
              <a:rPr lang="ru-RU" sz="4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2-место - Чемпионат и первенство города Новороссийск по большому теннису.</a:t>
            </a:r>
          </a:p>
          <a:p>
            <a:pPr marL="12700" algn="ctr">
              <a:spcBef>
                <a:spcPts val="990"/>
              </a:spcBef>
            </a:pPr>
            <a:r>
              <a:rPr lang="ru-RU" sz="4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1-место - SK KIDS CHALLENGE "ТЕХНОЛОГИИ В ОБРАЗОВАНИИ"  Создание </a:t>
            </a:r>
            <a:r>
              <a:rPr lang="ru-RU" sz="4000" kern="0" dirty="0" err="1">
                <a:solidFill>
                  <a:schemeClr val="bg1"/>
                </a:solidFill>
                <a:latin typeface="Druk Cyr" charset="-52"/>
                <a:cs typeface="NeueMachina-Medium"/>
              </a:rPr>
              <a:t>Telegram</a:t>
            </a:r>
            <a:r>
              <a:rPr lang="ru-RU" sz="4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 - бота на тему "Цифровая грамотность".</a:t>
            </a:r>
          </a:p>
        </p:txBody>
      </p:sp>
      <p:pic>
        <p:nvPicPr>
          <p:cNvPr id="10242" name="Рисунок 3" descr="D:\Стенд 7-Б\6А- Андреевский Александр\Андреевский Александр..jpg">
            <a:extLst>
              <a:ext uri="{FF2B5EF4-FFF2-40B4-BE49-F238E27FC236}">
                <a16:creationId xmlns:a16="http://schemas.microsoft.com/office/drawing/2014/main" id="{E5116099-6B2B-405F-AD8F-76E8469A8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825" y="2648898"/>
            <a:ext cx="3733800" cy="661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2FCC99-EFBC-43C1-9E29-12048ACF09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EF3027-AAC1-4297-904A-D075DD6ED9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818" y="6048414"/>
            <a:ext cx="3733800" cy="51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36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48326" y="930275"/>
            <a:ext cx="9007448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УМНИКИ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370229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Кулинич Дмитрий 7 класс «Б»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Победитель муниципального этапа Всероссийской олимпиады школьников по биологии.</a:t>
            </a:r>
          </a:p>
        </p:txBody>
      </p:sp>
      <p:pic>
        <p:nvPicPr>
          <p:cNvPr id="3074" name="Рисунок 1" descr="Фото.jpg">
            <a:extLst>
              <a:ext uri="{FF2B5EF4-FFF2-40B4-BE49-F238E27FC236}">
                <a16:creationId xmlns:a16="http://schemas.microsoft.com/office/drawing/2014/main" id="{CC3EEA5D-3E08-4F73-A6FA-070077D2D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 t="30888" r="34574"/>
          <a:stretch/>
        </p:blipFill>
        <p:spPr bwMode="auto">
          <a:xfrm>
            <a:off x="15001511" y="2985198"/>
            <a:ext cx="3539808" cy="798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34EE6D-30D5-4683-91D6-66628BE328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90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48326" y="930275"/>
            <a:ext cx="9007448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УМНИКИ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5061642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Фролов Андрей 7 класс «Г»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Призёр муниципального этапа Всероссийской олимпиады школьников по биологии.</a:t>
            </a:r>
          </a:p>
          <a:p>
            <a:pPr marL="12700" algn="ctr">
              <a:spcBef>
                <a:spcPts val="990"/>
              </a:spcBef>
            </a:pP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6B334D-0977-40B6-B792-530076035E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3" t="8225" r="23049" b="21701"/>
          <a:stretch/>
        </p:blipFill>
        <p:spPr>
          <a:xfrm>
            <a:off x="14922203" y="2528785"/>
            <a:ext cx="3868445" cy="79248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244472F-3357-4A06-91B9-9C58B26D4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16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871301" cy="5237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844100" cy="73638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00397" y="156091"/>
              <a:ext cx="1703701" cy="10862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46749"/>
              <a:ext cx="7262354" cy="80618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BC1FC835-85E5-4B77-81BC-835CD63A3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48326" y="930275"/>
            <a:ext cx="9007448" cy="225061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НАШИ</a:t>
            </a:r>
            <a:r>
              <a:rPr lang="ru-RU" sz="13800" dirty="0">
                <a:solidFill>
                  <a:schemeClr val="bg1"/>
                </a:solidFill>
                <a:latin typeface="NeueMachina-Medium"/>
                <a:cs typeface="NeueMachina-Medium"/>
              </a:rPr>
              <a:t> </a:t>
            </a:r>
            <a:r>
              <a:rPr lang="ru-RU" sz="13800" dirty="0">
                <a:solidFill>
                  <a:schemeClr val="bg1"/>
                </a:solidFill>
                <a:latin typeface="Druk Cyr" charset="-52"/>
                <a:cs typeface="NeueMachina-Medium"/>
              </a:rPr>
              <a:t>УМНИКИ</a:t>
            </a:r>
            <a:endParaRPr sz="1380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6D26E7CC-49D5-4CD0-8521-7BE1B4D4C475}"/>
              </a:ext>
            </a:extLst>
          </p:cNvPr>
          <p:cNvSpPr txBox="1">
            <a:spLocks/>
          </p:cNvSpPr>
          <p:nvPr/>
        </p:nvSpPr>
        <p:spPr>
          <a:xfrm>
            <a:off x="374650" y="3597275"/>
            <a:ext cx="13106400" cy="5061642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12700" algn="ctr">
              <a:spcBef>
                <a:spcPts val="990"/>
              </a:spcBef>
            </a:pPr>
            <a:r>
              <a:rPr lang="ru-RU" sz="80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Брагин Егор 8 класс «Б»</a:t>
            </a:r>
          </a:p>
          <a:p>
            <a:pPr marL="12700" algn="ctr">
              <a:spcBef>
                <a:spcPts val="990"/>
              </a:spcBef>
            </a:pPr>
            <a:r>
              <a:rPr lang="ru-RU" sz="7200" kern="0" dirty="0">
                <a:solidFill>
                  <a:schemeClr val="bg1"/>
                </a:solidFill>
                <a:latin typeface="Druk Cyr" charset="-52"/>
                <a:cs typeface="NeueMachina-Medium"/>
              </a:rPr>
              <a:t>Призёр муниципального этапа Всероссийской олимпиады школьников по обществознанию.</a:t>
            </a:r>
          </a:p>
          <a:p>
            <a:pPr marL="12700" algn="ctr">
              <a:spcBef>
                <a:spcPts val="990"/>
              </a:spcBef>
            </a:pPr>
            <a:endParaRPr lang="ru-RU" sz="8000" kern="0" dirty="0">
              <a:solidFill>
                <a:schemeClr val="bg1"/>
              </a:solidFill>
              <a:latin typeface="Druk Cyr" charset="-52"/>
              <a:cs typeface="NeueMachina-Medium"/>
            </a:endParaRPr>
          </a:p>
        </p:txBody>
      </p:sp>
      <p:pic>
        <p:nvPicPr>
          <p:cNvPr id="2050" name="Рисунок 0" descr="photo_2023-01-10_11-08-23.jpg">
            <a:extLst>
              <a:ext uri="{FF2B5EF4-FFF2-40B4-BE49-F238E27FC236}">
                <a16:creationId xmlns:a16="http://schemas.microsoft.com/office/drawing/2014/main" id="{013C9151-D79A-4087-8AED-149807233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3074" y="2619870"/>
            <a:ext cx="5935663" cy="792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34EE6D-30D5-4683-91D6-66628BE328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795" y="320675"/>
            <a:ext cx="2948971" cy="294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77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Words>787</Words>
  <Application>Microsoft Office PowerPoint</Application>
  <PresentationFormat>Произвольный</PresentationFormat>
  <Paragraphs>101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Druk Cyr</vt:lpstr>
      <vt:lpstr>NeueMachina-Medium</vt:lpstr>
      <vt:lpstr>Calibri</vt:lpstr>
      <vt:lpstr>Office Theme</vt:lpstr>
      <vt:lpstr>Презентация PowerPoint</vt:lpstr>
      <vt:lpstr>Достижения учащихся МБОУ СОШ №10  в 2022-2023 учебном году</vt:lpstr>
      <vt:lpstr>НАШИ УМНИКИ</vt:lpstr>
      <vt:lpstr>НАШИ УМНИКИ</vt:lpstr>
      <vt:lpstr>НАШИ УМНИКИ</vt:lpstr>
      <vt:lpstr>НАШИ УМНИКИ</vt:lpstr>
      <vt:lpstr>НАШИ УМНИКИ</vt:lpstr>
      <vt:lpstr>НАШИ УМНИКИ</vt:lpstr>
      <vt:lpstr>НАШИ УМНИКИ</vt:lpstr>
      <vt:lpstr>НАШИ УМНИКИ</vt:lpstr>
      <vt:lpstr>НАШИ УМНИКИ</vt:lpstr>
      <vt:lpstr>НАШИ УМНИКИ</vt:lpstr>
      <vt:lpstr>НАШИ УМНИКИ</vt:lpstr>
      <vt:lpstr>НАШИ УМНИКИ</vt:lpstr>
      <vt:lpstr>НАШИ СПОРТСМЕНЫ</vt:lpstr>
      <vt:lpstr>НАШИ СПОРТСМЕНЫ</vt:lpstr>
      <vt:lpstr>НАШИ СПОРТСМЕНЫ</vt:lpstr>
      <vt:lpstr>НАШИ СПОРТСМЕНЫ</vt:lpstr>
      <vt:lpstr>НАШИ СПОРТСМЕНЫ</vt:lpstr>
      <vt:lpstr>НАШИ СПОРТСМЕНЫ</vt:lpstr>
      <vt:lpstr>НАШИ СПОРТСМЕНЫ</vt:lpstr>
      <vt:lpstr>НАШИ СПОРТСМЕНЫ</vt:lpstr>
      <vt:lpstr>НАШИ СПОРТСМЕНЫ</vt:lpstr>
      <vt:lpstr>НАШИ «ЗВЁЗДОЧКИ»</vt:lpstr>
      <vt:lpstr>Наши достижения</vt:lpstr>
      <vt:lpstr>Наши достижения</vt:lpstr>
      <vt:lpstr>Наши достижения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cp:lastModifiedBy>User</cp:lastModifiedBy>
  <cp:revision>14</cp:revision>
  <dcterms:created xsi:type="dcterms:W3CDTF">2023-01-13T17:17:54Z</dcterms:created>
  <dcterms:modified xsi:type="dcterms:W3CDTF">2023-05-28T19:43:41Z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