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97" r:id="rId3"/>
    <p:sldId id="258" r:id="rId4"/>
    <p:sldId id="266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20104100" cy="11309350"/>
  <p:notesSz cx="20104100" cy="11309350"/>
  <p:embeddedFontLst>
    <p:embeddedFont>
      <p:font typeface="Bahnschrift Light Condensed" panose="020B0502040204020203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ruk Cyr" charset="-52"/>
      <p:regular r:id="rId23"/>
    </p:embeddedFont>
    <p:embeddedFont>
      <p:font typeface="NeueMachina-Medium" panose="020B0604020202020204" charset="-52"/>
      <p:regular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42" d="100"/>
          <a:sy n="42" d="100"/>
        </p:scale>
        <p:origin x="7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81282" y="0"/>
              <a:ext cx="1722816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985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BC1FC835-85E5-4B77-81BC-835CD63A3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6250" y="582345"/>
            <a:ext cx="9982200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Козуб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Ольга Владимировна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6D26E7CC-49D5-4CD0-8521-7BE1B4D4C475}"/>
              </a:ext>
            </a:extLst>
          </p:cNvPr>
          <p:cNvSpPr txBox="1">
            <a:spLocks/>
          </p:cNvSpPr>
          <p:nvPr/>
        </p:nvSpPr>
        <p:spPr>
          <a:xfrm>
            <a:off x="831850" y="4055487"/>
            <a:ext cx="13179504" cy="964238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Учитель русского языка и литературы. Общий педагогический стаж – 31 год, стаж работы в МБОУ СОШ № 10 – более 10 лет.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Учитель высшей категории, тьютор.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В 2018 году награждена Почетной грамотой Министерства образования и науки РФ.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Занимает активную жизненную позицию, к этому же приучает своих учеников, которые участвуют в различных конкурсах, олимпиадах, выступают с разнообразными проектами. Выпускники Ольги Владимировны показывают высокие результаты ОГЭ и ЕГЭ. </a:t>
            </a: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r>
              <a:rPr lang="ru-RU" sz="8000" kern="0" dirty="0">
                <a:solidFill>
                  <a:schemeClr val="bg1"/>
                </a:solidFill>
                <a:latin typeface="Druk Cyr" charset="-52"/>
                <a:cs typeface="NeueMachina-Medium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FCC99-EFBC-43C1-9E29-12048ACF0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3ABBAD-62F3-4104-8D8A-8F1CE0ED14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74" y="3434229"/>
            <a:ext cx="5184869" cy="777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7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985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BC1FC835-85E5-4B77-81BC-835CD63A3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6250" y="582345"/>
            <a:ext cx="10794248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Ефисько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Людмила Александровна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6D26E7CC-49D5-4CD0-8521-7BE1B4D4C475}"/>
              </a:ext>
            </a:extLst>
          </p:cNvPr>
          <p:cNvSpPr txBox="1">
            <a:spLocks/>
          </p:cNvSpPr>
          <p:nvPr/>
        </p:nvSpPr>
        <p:spPr>
          <a:xfrm>
            <a:off x="831850" y="4055487"/>
            <a:ext cx="13179504" cy="10257936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Общий стаж работы – 32 года, педагогический стаж – 27 лет. Дипломированный специалист, учитель английского, французского, немецкого языков.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 детей с применением проектной методики, что позволяет достичь высоких результатов в изучении языка.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Принимает активное участие в волонтерском движении, является инициатором и участником различных волонтерских проектов. Награждена грамотой главы города-героя Новороссийска за волонтерскую работу.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Жизненное кредо Людмилы Александровны – настоящая ответственность может быть только личной.</a:t>
            </a: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r>
              <a:rPr lang="ru-RU" sz="8000" kern="0" dirty="0">
                <a:solidFill>
                  <a:schemeClr val="bg1"/>
                </a:solidFill>
                <a:latin typeface="Druk Cyr" charset="-52"/>
                <a:cs typeface="NeueMachina-Medium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FCC99-EFBC-43C1-9E29-12048ACF0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234A5E-371F-4B52-98EF-4AD7D18AE1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89" y="3681934"/>
            <a:ext cx="5432468" cy="73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6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985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BC1FC835-85E5-4B77-81BC-835CD63A3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6250" y="582345"/>
            <a:ext cx="10794248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Коновалова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Светлана Петровна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6D26E7CC-49D5-4CD0-8521-7BE1B4D4C475}"/>
              </a:ext>
            </a:extLst>
          </p:cNvPr>
          <p:cNvSpPr txBox="1">
            <a:spLocks/>
          </p:cNvSpPr>
          <p:nvPr/>
        </p:nvSpPr>
        <p:spPr>
          <a:xfrm>
            <a:off x="1166265" y="4246303"/>
            <a:ext cx="13220347" cy="10386177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Учитель истории и обществознания высшей категории. Общий стаж работы 29 лет, из них 23 года работает в МБОУ СОШ № 10.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Занимает активную жизненную позицию, сама является победителем, призером и участником многих профессиональных конкурсов.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Волонтер Олимпиады 2014.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Ученики Светланы Петровны часто становятся победителями, призерами предметных олимпиад, конкурсов, участвуют в различных конференциях, фестивалях. На ЕГЭ показывают хорошие результаты (средний балл выше городского и краевого)</a:t>
            </a: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r>
              <a:rPr lang="ru-RU" sz="8000" kern="0" dirty="0">
                <a:solidFill>
                  <a:schemeClr val="bg1"/>
                </a:solidFill>
                <a:latin typeface="Druk Cyr" charset="-52"/>
                <a:cs typeface="NeueMachina-Medium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FCC99-EFBC-43C1-9E29-12048ACF0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FFBFFB-7008-49F1-A921-002E445FC2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208" y="3659709"/>
            <a:ext cx="4128787" cy="73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2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985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BC1FC835-85E5-4B77-81BC-835CD63A3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6250" y="582345"/>
            <a:ext cx="10794248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Азовцев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Алексей Анатольевич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6D26E7CC-49D5-4CD0-8521-7BE1B4D4C475}"/>
              </a:ext>
            </a:extLst>
          </p:cNvPr>
          <p:cNvSpPr txBox="1">
            <a:spLocks/>
          </p:cNvSpPr>
          <p:nvPr/>
        </p:nvSpPr>
        <p:spPr>
          <a:xfrm>
            <a:off x="1166266" y="3857465"/>
            <a:ext cx="13220346" cy="12006121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Учитель технологии и ОБЖ в 5 – 11 классах. Общий стаж педагогической деятельности – 10 лет, и все эти годы он проработал в МБОУ СОШ № 10.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Своим ученикам не только дает хорошие знания по технологии и ОБЖ, но и учит их выдержке, ответственности, воспитывает в школьниках патриотизм,  порядочность, честность, прямоту. При этом сам является примером стойкости, мужества, добросовестности и добросердечия.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Ученики Алексея Анатольевича всегда принимают участие в предметных олимпиадах, военных сборах, различных конкурсах и соревнованиях.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Сам учитель любит активный отдых, путешествия, футбол. Безграничные возможности ограниченных людей – вот жизненное кредо Алексея Анатольевича.</a:t>
            </a: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r>
              <a:rPr lang="ru-RU" sz="8000" kern="0" dirty="0">
                <a:solidFill>
                  <a:schemeClr val="bg1"/>
                </a:solidFill>
                <a:latin typeface="Druk Cyr" charset="-52"/>
                <a:cs typeface="NeueMachina-Medium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FCC99-EFBC-43C1-9E29-12048ACF0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7AC58D-D19F-4040-9A0C-239C066668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109" y="4398171"/>
            <a:ext cx="5113507" cy="65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985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BC1FC835-85E5-4B77-81BC-835CD63A3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6250" y="582345"/>
            <a:ext cx="11350544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Красноголовая 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Александра Владимировна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6D26E7CC-49D5-4CD0-8521-7BE1B4D4C475}"/>
              </a:ext>
            </a:extLst>
          </p:cNvPr>
          <p:cNvSpPr txBox="1">
            <a:spLocks/>
          </p:cNvSpPr>
          <p:nvPr/>
        </p:nvSpPr>
        <p:spPr>
          <a:xfrm>
            <a:off x="916860" y="4892675"/>
            <a:ext cx="11350544" cy="9283311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Учитель математики. С 2001 года работает в МБОУ СОШ № 10.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Присвоена первая квалификационная категория.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Является победителем, призером и дипломантом всероссийских и международных конкурсов.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Любит свой предмет и старается привить любовь к нему своим ученикам, среди которых есть призеры предметных олимпиад.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Выпускники показывают высокие результаты ОГЭ и ЕГЭ.</a:t>
            </a: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r>
              <a:rPr lang="ru-RU" sz="8000" kern="0" dirty="0">
                <a:solidFill>
                  <a:schemeClr val="bg1"/>
                </a:solidFill>
                <a:latin typeface="Druk Cyr" charset="-52"/>
                <a:cs typeface="NeueMachina-Medium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FCC99-EFBC-43C1-9E29-12048ACF0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2AC95B-E40D-4205-8711-ED4A24A1A4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5"/>
          <a:stretch/>
        </p:blipFill>
        <p:spPr>
          <a:xfrm>
            <a:off x="12823701" y="3727464"/>
            <a:ext cx="7032065" cy="73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7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985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BC1FC835-85E5-4B77-81BC-835CD63A3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6250" y="582345"/>
            <a:ext cx="11350544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Пронкин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Виктор Олегович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6D26E7CC-49D5-4CD0-8521-7BE1B4D4C475}"/>
              </a:ext>
            </a:extLst>
          </p:cNvPr>
          <p:cNvSpPr txBox="1">
            <a:spLocks/>
          </p:cNvSpPr>
          <p:nvPr/>
        </p:nvSpPr>
        <p:spPr>
          <a:xfrm>
            <a:off x="298450" y="3590321"/>
            <a:ext cx="14249400" cy="1125821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Педагогический стаж – 15 лет, в МБОУ СОШ № 10 работает 14 лет. 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Заместитель директора по УВР по начальной школе. Учитель начальных классов высшей категории. 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Член комиссии по проверке олимпиад муниципального этапа. Победитель конкурса «Профессиональный дебют», участник 7 научно-практической конференции.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Волонтер Победы, волонтер Чемпионата мира по футболу – 2018.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Ученики Виктора Олеговича неоднократно становились призерами олимпиад.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Жизненное кредо: «Учитель не просто профессия, а часть жизни каждого человека. И эта часть должна быть самой лучшей».</a:t>
            </a: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r>
              <a:rPr lang="ru-RU" sz="8000" kern="0" dirty="0">
                <a:solidFill>
                  <a:schemeClr val="bg1"/>
                </a:solidFill>
                <a:latin typeface="Druk Cyr" charset="-52"/>
                <a:cs typeface="NeueMachina-Medium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FCC99-EFBC-43C1-9E29-12048ACF0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EF3CB2-E78E-4C9C-892B-8687A951C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776" y="3590321"/>
            <a:ext cx="5074629" cy="764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7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985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BC1FC835-85E5-4B77-81BC-835CD63A3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6250" y="582345"/>
            <a:ext cx="11350544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Устабаши</a:t>
            </a: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 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Ирина Кузьминична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6D26E7CC-49D5-4CD0-8521-7BE1B4D4C475}"/>
              </a:ext>
            </a:extLst>
          </p:cNvPr>
          <p:cNvSpPr txBox="1">
            <a:spLocks/>
          </p:cNvSpPr>
          <p:nvPr/>
        </p:nvSpPr>
        <p:spPr>
          <a:xfrm>
            <a:off x="298450" y="3590321"/>
            <a:ext cx="14249400" cy="1112997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Учитель математики. Педагогический стаж – 23 года. В МБОУ СОШ № 10 работает 18 лет. 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Присвоена первая квалификационная категория.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Руководитель школьного методического объединения учителей математики и физики.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Ирина Кузьминична считает, что самое важное в жизни – быть добрым и порядочным человеком. Своих учеников она учит именно этому. Каждый из них ценит учителя за заботу, внимание и доброту.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Среди учеников Ирины Кузьминичны есть призеры предметных олимпиад, конкурсов. На ОГЭ и ЕГЭ дети показывают хорошие результаты.</a:t>
            </a: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r>
              <a:rPr lang="ru-RU" sz="8000" kern="0" dirty="0">
                <a:solidFill>
                  <a:schemeClr val="bg1"/>
                </a:solidFill>
                <a:latin typeface="Druk Cyr" charset="-52"/>
                <a:cs typeface="NeueMachina-Medium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FCC99-EFBC-43C1-9E29-12048ACF0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89BC57-AE29-4128-B76B-EB28532751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748" y="3471474"/>
            <a:ext cx="5125918" cy="771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1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6677" y="1238003"/>
              <a:ext cx="8659422" cy="865942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03850" y="2530475"/>
            <a:ext cx="9407784" cy="64754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pc="-5" dirty="0">
                <a:solidFill>
                  <a:srgbClr val="FFFFFF"/>
                </a:solidFill>
                <a:latin typeface="Bahnschrift Light Condensed" panose="020B0502040204020203" pitchFamily="34" charset="0"/>
              </a:rPr>
              <a:t>Достижения учителей </a:t>
            </a:r>
            <a:br>
              <a:rPr lang="ru-RU" spc="-5" dirty="0">
                <a:solidFill>
                  <a:srgbClr val="FFFFFF"/>
                </a:solidFill>
                <a:latin typeface="Bahnschrift Light Condensed" panose="020B0502040204020203" pitchFamily="34" charset="0"/>
              </a:rPr>
            </a:br>
            <a:r>
              <a:rPr lang="ru-RU" spc="-5" dirty="0">
                <a:solidFill>
                  <a:srgbClr val="FFFFFF"/>
                </a:solidFill>
                <a:latin typeface="Bahnschrift Light Condensed" panose="020B0502040204020203" pitchFamily="34" charset="0"/>
              </a:rPr>
              <a:t>МБОУ СОШ №10 </a:t>
            </a:r>
            <a:br>
              <a:rPr lang="ru-RU" spc="-5" dirty="0">
                <a:solidFill>
                  <a:srgbClr val="FFFFFF"/>
                </a:solidFill>
              </a:rPr>
            </a:br>
            <a:endParaRPr spc="-5" dirty="0">
              <a:solidFill>
                <a:srgbClr val="FFFFFF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3A8683-2108-4A17-BFA5-167A8DF53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7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8326" y="930275"/>
            <a:ext cx="9007448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Солянник</a:t>
            </a: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 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Татьяна Геннадьевна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FE7D773-766D-41A3-AD06-356F7045F780}"/>
              </a:ext>
            </a:extLst>
          </p:cNvPr>
          <p:cNvSpPr txBox="1">
            <a:spLocks/>
          </p:cNvSpPr>
          <p:nvPr/>
        </p:nvSpPr>
        <p:spPr>
          <a:xfrm>
            <a:off x="374650" y="3597275"/>
            <a:ext cx="13030200" cy="8344592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Учитель русского языка и литературы. Стаж  педагогической работы – 43 года, в МБОУ СОШ № 10 работает с 2012 года.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Имеет высшую квалификационную категорию по должности «учитель».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Награждена значком «Отличник народного просвещения».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Учащиеся Татьяны Геннадьевны показывают высокие баллы на ЕГЭ по русскому языку и литературе,  представляют свои проекты на межвузовских конференциях,  становятся победителями и призерами олимпиад.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В 2022 – 2023 учебном году ученица 10 «А» Полянская Екатерина стала призером муниципального этапа </a:t>
            </a:r>
            <a:r>
              <a:rPr lang="ru-RU" sz="4000" kern="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ВсОШ</a:t>
            </a: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 по литературе.</a:t>
            </a:r>
          </a:p>
          <a:p>
            <a:pPr marL="12700" algn="ctr">
              <a:spcBef>
                <a:spcPts val="990"/>
              </a:spcBef>
            </a:pPr>
            <a:endParaRPr lang="ru-RU" sz="4400" kern="0" dirty="0">
              <a:solidFill>
                <a:schemeClr val="bg1"/>
              </a:solidFill>
              <a:latin typeface="Druk Cyr" charset="-52"/>
              <a:cs typeface="NeueMachina-Medium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44F9F8-904F-4EA5-B797-CDFA2CFD1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704EE0-9FE4-4CDC-AEA6-3AEC65B50E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9" t="20237" r="15375" b="-6840"/>
          <a:stretch/>
        </p:blipFill>
        <p:spPr>
          <a:xfrm>
            <a:off x="13692663" y="3825875"/>
            <a:ext cx="5999957" cy="7712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BC1FC835-85E5-4B77-81BC-835CD63A3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48326" y="930275"/>
            <a:ext cx="10523524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Семикоровкина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Оксана Викторовна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6D26E7CC-49D5-4CD0-8521-7BE1B4D4C475}"/>
              </a:ext>
            </a:extLst>
          </p:cNvPr>
          <p:cNvSpPr txBox="1">
            <a:spLocks/>
          </p:cNvSpPr>
          <p:nvPr/>
        </p:nvSpPr>
        <p:spPr>
          <a:xfrm>
            <a:off x="679450" y="4011888"/>
            <a:ext cx="12121090" cy="8154797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Учитель биологии. Педагогический стаж – 16 лет. В МБОУ СОШ № 10 работает 14 лет. Имеет высшую категорию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Занимает активную жизненную позицию, сама принимает участие в различных конкурсах и фестивалях, где неоднократно становилась победителем и призером.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Много лет руководит в школе клубом «Юный эколог» и танцевальным кружком «Колибри </a:t>
            </a:r>
            <a:r>
              <a:rPr lang="en-US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dance</a:t>
            </a: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».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Ученики ежегодно показывают хорошие результаты на олимпиадах.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В 2022 – 2023 учебном году в муниципальном этапе </a:t>
            </a:r>
            <a:r>
              <a:rPr lang="ru-RU" sz="4000" kern="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ВсОШ</a:t>
            </a: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 - 2 победителя и 9 призеров по биологии, 2 призера по экологии.</a:t>
            </a:r>
          </a:p>
          <a:p>
            <a:pPr marL="12700" algn="ctr">
              <a:spcBef>
                <a:spcPts val="990"/>
              </a:spcBef>
            </a:pPr>
            <a:endParaRPr lang="ru-RU" sz="8000" kern="0" dirty="0">
              <a:solidFill>
                <a:schemeClr val="bg1"/>
              </a:solidFill>
              <a:latin typeface="Druk Cyr" charset="-52"/>
              <a:cs typeface="NeueMachina-Medium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FCC99-EFBC-43C1-9E29-12048ACF0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9BE2D2-2DAB-40A3-918E-A3F7698944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007" y="3926930"/>
            <a:ext cx="6594624" cy="6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7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BC1FC835-85E5-4B77-81BC-835CD63A3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48326" y="930275"/>
            <a:ext cx="10523524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Арефьева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Ольга Евгеньевна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6D26E7CC-49D5-4CD0-8521-7BE1B4D4C475}"/>
              </a:ext>
            </a:extLst>
          </p:cNvPr>
          <p:cNvSpPr txBox="1">
            <a:spLocks/>
          </p:cNvSpPr>
          <p:nvPr/>
        </p:nvSpPr>
        <p:spPr>
          <a:xfrm>
            <a:off x="1060450" y="4942163"/>
            <a:ext cx="13349918" cy="5436104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Учитель начальных классов. Стаж педагогической работы 28 лет, из них 15 лет работает в МБОУ СОШ № 10.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Талантливый учитель, опытный педагог дает глубокие знания своим ученикам, готовит их к дальнейшей учебе.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В 2022 – 2023 учебном году </a:t>
            </a:r>
            <a:r>
              <a:rPr lang="ru-RU" sz="4000" kern="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Куксин</a:t>
            </a: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 Роман, ученик 4 класса «В» стал призером муниципальной олимпиады по русскому языку.</a:t>
            </a:r>
          </a:p>
          <a:p>
            <a:pPr marL="12700" algn="ctr">
              <a:spcBef>
                <a:spcPts val="990"/>
              </a:spcBef>
            </a:pPr>
            <a:endParaRPr lang="ru-RU" sz="8000" kern="0" dirty="0">
              <a:solidFill>
                <a:schemeClr val="bg1"/>
              </a:solidFill>
              <a:latin typeface="Druk Cyr" charset="-52"/>
              <a:cs typeface="NeueMachina-Medium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026312-2E49-45D6-AE59-6BBD58B3EB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457" y="4511675"/>
            <a:ext cx="5015553" cy="66874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FCC99-EFBC-43C1-9E29-12048ACF09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8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BC1FC835-85E5-4B77-81BC-835CD63A3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48326" y="930275"/>
            <a:ext cx="10523524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Морозова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Анна Владимировна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6D26E7CC-49D5-4CD0-8521-7BE1B4D4C475}"/>
              </a:ext>
            </a:extLst>
          </p:cNvPr>
          <p:cNvSpPr txBox="1">
            <a:spLocks/>
          </p:cNvSpPr>
          <p:nvPr/>
        </p:nvSpPr>
        <p:spPr>
          <a:xfrm>
            <a:off x="1060450" y="4942163"/>
            <a:ext cx="13349918" cy="692369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Учитель русского языка и литературы. Общий стаж работы – 42 года. Из них 13 лет работает в МБОУ СОШ № 10.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С 1991 года имеет звание «Отличник народного просвещения».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Тьютор ОГЭ по русскому языку.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Ученики Анны Владимировны принимают активное участие в конкурсах и олимпиадах.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В 2022 – 2023 учебном году ученица 5 «Г» класса Гончарова Мирослава стала призером Всероссийского конкурса сочинений «Без срока давности».</a:t>
            </a:r>
          </a:p>
          <a:p>
            <a:pPr marL="12700" algn="ctr">
              <a:spcBef>
                <a:spcPts val="990"/>
              </a:spcBef>
            </a:pPr>
            <a:endParaRPr lang="ru-RU" sz="8000" kern="0" dirty="0">
              <a:solidFill>
                <a:schemeClr val="bg1"/>
              </a:solidFill>
              <a:latin typeface="Druk Cyr" charset="-52"/>
              <a:cs typeface="NeueMachina-Medium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FCC99-EFBC-43C1-9E29-12048ACF0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D25070-39EF-498C-82A6-F042892809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16319" r="15766" b="-1"/>
          <a:stretch/>
        </p:blipFill>
        <p:spPr>
          <a:xfrm>
            <a:off x="15201370" y="3968728"/>
            <a:ext cx="4487876" cy="70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8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985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BC1FC835-85E5-4B77-81BC-835CD63A3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6250" y="582345"/>
            <a:ext cx="9982200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Овагян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Татьяна Ивановна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6D26E7CC-49D5-4CD0-8521-7BE1B4D4C475}"/>
              </a:ext>
            </a:extLst>
          </p:cNvPr>
          <p:cNvSpPr txBox="1">
            <a:spLocks/>
          </p:cNvSpPr>
          <p:nvPr/>
        </p:nvSpPr>
        <p:spPr>
          <a:xfrm>
            <a:off x="1166266" y="4055487"/>
            <a:ext cx="13244102" cy="938590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Учитель начальных классов. Общий стаж работы 43 года, 38 лет работает в МБОУ СОШ № 10. В 1991 году присвоено звание «Старший учитель». Имеет много грамот и благодарностей.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Татьяна Ивановна превосходно готовит учащихся, дает им прочные, глубокие знания. Среди ее учеников много тех, кто сегодня занимает ответственные должности не только в нашем городе, но и в крае.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Ученики неоднократно становились победителями и призерами олимпиад. Так, Кучеров Дмитрий – призер олимпиады по литературному чтению, а Колесников Дмитрий – призер олимпиад по английскому языку, математике, русскому языку</a:t>
            </a: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8000" kern="0" dirty="0">
              <a:solidFill>
                <a:schemeClr val="bg1"/>
              </a:solidFill>
              <a:latin typeface="Druk Cyr" charset="-52"/>
              <a:cs typeface="NeueMachina-Medium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FCC99-EFBC-43C1-9E29-12048ACF0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F5935F-350D-43BD-B6DA-33CDA581552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4"/>
          <a:stretch/>
        </p:blipFill>
        <p:spPr>
          <a:xfrm>
            <a:off x="14403214" y="4371735"/>
            <a:ext cx="5531096" cy="67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2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985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BC1FC835-85E5-4B77-81BC-835CD63A3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6250" y="582345"/>
            <a:ext cx="9982200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Кунту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Нина Александровна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6D26E7CC-49D5-4CD0-8521-7BE1B4D4C475}"/>
              </a:ext>
            </a:extLst>
          </p:cNvPr>
          <p:cNvSpPr txBox="1">
            <a:spLocks/>
          </p:cNvSpPr>
          <p:nvPr/>
        </p:nvSpPr>
        <p:spPr>
          <a:xfrm>
            <a:off x="1166266" y="4637832"/>
            <a:ext cx="12845088" cy="8283037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Учитель начальных классов. Общий стаж работы 45 лет. В МБОУ СОШ № 10 стаж работы составляет 37 лет.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Имеет звания «Отличник народного просвещения», «Ветеран труда».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Нина Александровна ответственно относится к своей работе, а к своими ученикам – с любовью и заботой, поэтому учащиеся ее классов всегда отличаются хорошими знаниями, воспитанностью и организованностью.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Жизненное кредо Нины Александровны: «Успехи учеников – лучшая награда учителю»</a:t>
            </a: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r>
              <a:rPr lang="ru-RU" sz="8000" kern="0" dirty="0">
                <a:solidFill>
                  <a:schemeClr val="bg1"/>
                </a:solidFill>
                <a:latin typeface="Druk Cyr" charset="-52"/>
                <a:cs typeface="NeueMachina-Medium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FCC99-EFBC-43C1-9E29-12048ACF0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3049CF-E71D-4CAE-A1A6-50945C41C0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651" y="3920109"/>
            <a:ext cx="5338180" cy="71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9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985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871301" cy="52370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844100" cy="73638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00397" y="156091"/>
              <a:ext cx="1703701" cy="108620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246749"/>
              <a:ext cx="7262354" cy="80618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251" y="973874"/>
              <a:ext cx="4690946" cy="2492062"/>
            </a:xfrm>
            <a:prstGeom prst="rect">
              <a:avLst/>
            </a:prstGeom>
          </p:spPr>
        </p:pic>
      </p:grpSp>
      <p:sp>
        <p:nvSpPr>
          <p:cNvPr id="16" name="object 2">
            <a:extLst>
              <a:ext uri="{FF2B5EF4-FFF2-40B4-BE49-F238E27FC236}">
                <a16:creationId xmlns:a16="http://schemas.microsoft.com/office/drawing/2014/main" id="{BC1FC835-85E5-4B77-81BC-835CD63A3D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6250" y="582345"/>
            <a:ext cx="9982200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Меликян</a:t>
            </a:r>
            <a:b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</a:br>
            <a:r>
              <a:rPr lang="ru-RU" sz="960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Арминэ</a:t>
            </a:r>
            <a:r>
              <a:rPr lang="ru-RU" sz="960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 </a:t>
            </a:r>
            <a:r>
              <a:rPr lang="ru-RU" sz="960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Суреновна</a:t>
            </a:r>
            <a:endParaRPr sz="960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6D26E7CC-49D5-4CD0-8521-7BE1B4D4C475}"/>
              </a:ext>
            </a:extLst>
          </p:cNvPr>
          <p:cNvSpPr txBox="1">
            <a:spLocks/>
          </p:cNvSpPr>
          <p:nvPr/>
        </p:nvSpPr>
        <p:spPr>
          <a:xfrm>
            <a:off x="831850" y="4055487"/>
            <a:ext cx="13179504" cy="10257936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Учитель английского языка высшей категории. Общий педагогический стаж – 19 лет. В МБОУ СОШ № 10 – 12 лет.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Эксперт ОГЭ и ЕГЭ, педагог-наставник, тьютор.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Занимает активную жизненную позицию. Победитель и лауреат различных конкурсов. В 2019 году награждена Почетной грамотой Министерства просвещения РФ.</a:t>
            </a:r>
          </a:p>
          <a:p>
            <a:pPr marL="12700" algn="ctr">
              <a:spcBef>
                <a:spcPts val="990"/>
              </a:spcBef>
            </a:pP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Ученики </a:t>
            </a:r>
            <a:r>
              <a:rPr lang="ru-RU" sz="4000" kern="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Арминэ</a:t>
            </a: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 </a:t>
            </a:r>
            <a:r>
              <a:rPr lang="ru-RU" sz="4000" kern="0" dirty="0" err="1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Суреновны</a:t>
            </a:r>
            <a:r>
              <a:rPr lang="ru-RU" sz="4000" kern="0" dirty="0">
                <a:solidFill>
                  <a:schemeClr val="bg1"/>
                </a:solidFill>
                <a:latin typeface="Bahnschrift Light Condensed" panose="020B0502040204020203" pitchFamily="34" charset="0"/>
                <a:cs typeface="NeueMachina-Medium"/>
              </a:rPr>
              <a:t> показывают высокие результаты на ОГЭ и ЕГЭ, становятся победителями и призерами олимпиад. Так, в 2022 – 2023 учебном году Колесников Дмитрий, ученик 4 «А» класса стал призером муниципального этапа олимпиады по английскому языку.</a:t>
            </a: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endParaRPr lang="ru-RU" sz="4000" kern="0" dirty="0">
              <a:solidFill>
                <a:schemeClr val="bg1"/>
              </a:solidFill>
              <a:latin typeface="Bahnschrift Light Condensed" panose="020B0502040204020203" pitchFamily="34" charset="0"/>
              <a:cs typeface="NeueMachina-Medium"/>
            </a:endParaRPr>
          </a:p>
          <a:p>
            <a:pPr marL="12700" algn="ctr">
              <a:spcBef>
                <a:spcPts val="990"/>
              </a:spcBef>
            </a:pPr>
            <a:r>
              <a:rPr lang="ru-RU" sz="8000" kern="0" dirty="0">
                <a:solidFill>
                  <a:schemeClr val="bg1"/>
                </a:solidFill>
                <a:latin typeface="Druk Cyr" charset="-52"/>
                <a:cs typeface="NeueMachina-Medium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2FCC99-EFBC-43C1-9E29-12048ACF0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795" y="320675"/>
            <a:ext cx="2948971" cy="2948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E07BDB-ECB1-4853-B4A7-151055579E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831" y="4637832"/>
            <a:ext cx="52863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7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1237</Words>
  <Application>Microsoft Office PowerPoint</Application>
  <PresentationFormat>Произвольный</PresentationFormat>
  <Paragraphs>118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Bahnschrift Light Condensed</vt:lpstr>
      <vt:lpstr>Calibri</vt:lpstr>
      <vt:lpstr>NeueMachina-Medium</vt:lpstr>
      <vt:lpstr>Druk Cyr</vt:lpstr>
      <vt:lpstr>Office Theme</vt:lpstr>
      <vt:lpstr>Презентация PowerPoint</vt:lpstr>
      <vt:lpstr>Достижения учителей  МБОУ СОШ №10  </vt:lpstr>
      <vt:lpstr>Солянник  Татьяна Геннадьевна</vt:lpstr>
      <vt:lpstr>Семикоровкина Оксана Викторовна</vt:lpstr>
      <vt:lpstr>Арефьева Ольга Евгеньевна</vt:lpstr>
      <vt:lpstr>Морозова Анна Владимировна</vt:lpstr>
      <vt:lpstr>Овагян Татьяна Ивановна</vt:lpstr>
      <vt:lpstr>Кунту Нина Александровна</vt:lpstr>
      <vt:lpstr>Меликян Арминэ Суреновна</vt:lpstr>
      <vt:lpstr>Козуб Ольга Владимировна</vt:lpstr>
      <vt:lpstr>Ефисько Людмила Александровна</vt:lpstr>
      <vt:lpstr>Коновалова Светлана Петровна</vt:lpstr>
      <vt:lpstr>Азовцев Алексей Анатольевич</vt:lpstr>
      <vt:lpstr>Красноголовая  Александра Владимировна</vt:lpstr>
      <vt:lpstr>Пронкин Виктор Олегович</vt:lpstr>
      <vt:lpstr>Устабаши  Ирина Кузьминична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cp:lastModifiedBy>User</cp:lastModifiedBy>
  <cp:revision>37</cp:revision>
  <dcterms:created xsi:type="dcterms:W3CDTF">2023-01-13T17:17:54Z</dcterms:created>
  <dcterms:modified xsi:type="dcterms:W3CDTF">2023-05-31T21:05:04Z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