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71" r:id="rId3"/>
    <p:sldId id="272" r:id="rId4"/>
    <p:sldId id="270" r:id="rId5"/>
    <p:sldId id="273" r:id="rId6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682F"/>
    <a:srgbClr val="66FF33"/>
    <a:srgbClr val="CC0066"/>
    <a:srgbClr val="E7F0F9"/>
    <a:srgbClr val="36A0AE"/>
    <a:srgbClr val="FF6600"/>
    <a:srgbClr val="CC66FF"/>
    <a:srgbClr val="CC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6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D1E2-BCBC-4EE8-9087-27AB3FA1ECF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937C-D9E3-4E03-B114-9C96EB511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2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74072-49C6-4307-858A-4381CE4EAF6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3B52-C6C4-480E-8D58-065ACDD75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8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59038" y="554038"/>
            <a:ext cx="4919662" cy="2767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6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3B52-C6C4-480E-8D58-065ACDD751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8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3B52-C6C4-480E-8D58-065ACDD751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2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3B52-C6C4-480E-8D58-065ACDD751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5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3B52-C6C4-480E-8D58-065ACDD751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5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minobrkuban.ru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9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1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7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Pictures\!Рабочки для приветственных адресов\florju_anotherday_pp (5)_cr_c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9854"/>
            <a:ext cx="12167319" cy="9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19853"/>
            <a:ext cx="12172493" cy="68271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ru-RU" sz="168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2867"/>
            <a:ext cx="10753195" cy="833846"/>
          </a:xfrm>
        </p:spPr>
        <p:txBody>
          <a:bodyPr lIns="28080" tIns="28080" rIns="28080" bIns="28080" anchor="ctr">
            <a:normAutofit/>
          </a:bodyPr>
          <a:lstStyle>
            <a:lvl1pPr algn="ctr">
              <a:defRPr sz="2640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1" y="6381328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1" y="43510"/>
            <a:ext cx="109708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6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287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0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2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79AB-A6AE-4848-9D07-F6F84C86C8E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4F44-E957-4D2C-B587-8EB7EB4FA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3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9600" y="5229201"/>
            <a:ext cx="10972800" cy="10365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588" tIns="42794" rIns="404352" bIns="4279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Шамалова</a:t>
            </a:r>
            <a:r>
              <a:rPr lang="ru-RU" sz="2000" b="1" dirty="0" smtClean="0">
                <a:solidFill>
                  <a:schemeClr val="bg1"/>
                </a:solidFill>
              </a:rPr>
              <a:t> Оксана Ивановна,</a:t>
            </a:r>
            <a:endParaRPr lang="ru-RU" sz="2000" b="1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</a:rPr>
              <a:t>тветственный секретарь конфликтной комиссии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6321" y="79269"/>
            <a:ext cx="7593042" cy="788154"/>
          </a:xfrm>
          <a:prstGeom prst="rect">
            <a:avLst/>
          </a:prstGeom>
        </p:spPr>
        <p:txBody>
          <a:bodyPr wrap="square" lIns="85588" tIns="42794" rIns="85588" bIns="42794">
            <a:spAutoFit/>
          </a:bodyPr>
          <a:lstStyle/>
          <a:p>
            <a:pPr algn="ctr"/>
            <a:r>
              <a:rPr lang="ru-RU" sz="228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Министерство образования, науки и </a:t>
            </a:r>
            <a:endParaRPr lang="ru-RU" sz="228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28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молодёжной </a:t>
            </a:r>
            <a:r>
              <a:rPr lang="ru-RU" sz="228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политики Краснодарского края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939" y="6302786"/>
            <a:ext cx="972813" cy="286416"/>
          </a:xfrm>
          <a:prstGeom prst="rect">
            <a:avLst/>
          </a:prstGeom>
          <a:noFill/>
        </p:spPr>
        <p:txBody>
          <a:bodyPr wrap="none" lIns="64190" tIns="32095" rIns="64190" bIns="32095" rtlCol="0">
            <a:spAutoFit/>
          </a:bodyPr>
          <a:lstStyle/>
          <a:p>
            <a:pPr algn="ctr"/>
            <a:r>
              <a:rPr lang="ru-RU" sz="1440" b="1" dirty="0" smtClean="0">
                <a:solidFill>
                  <a:schemeClr val="accent1">
                    <a:lumMod val="50000"/>
                  </a:schemeClr>
                </a:solidFill>
              </a:rPr>
              <a:t>17.05.2019</a:t>
            </a:r>
            <a:endParaRPr lang="ru-RU" sz="144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445" y="1161768"/>
            <a:ext cx="6842443" cy="3225745"/>
          </a:xfrm>
          <a:prstGeom prst="rect">
            <a:avLst/>
          </a:prstGeom>
        </p:spPr>
        <p:txBody>
          <a:bodyPr wrap="square" lIns="85588" tIns="42794" rIns="85588" bIns="42794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сроках, местах и порядке подачи и рассмотрения апелляций при проведении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ГИА-11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AutoShape 4" descr="ÐÐ°ÑÑÐ¸Ð½ÐºÐ¸ Ð¿Ð¾ Ð·Ð°Ð¿ÑÐ¾ÑÑ ÐµÐ³Ñ 2019"/>
          <p:cNvSpPr>
            <a:spLocks noChangeAspect="1" noChangeArrowheads="1"/>
          </p:cNvSpPr>
          <p:nvPr/>
        </p:nvSpPr>
        <p:spPr bwMode="auto">
          <a:xfrm>
            <a:off x="291350" y="1161768"/>
            <a:ext cx="2634730" cy="26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µÐ³Ñ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ÐÐ°ÑÑÐ¸Ð½ÐºÐ¸ Ð¿Ð¾ Ð·Ð°Ð¿ÑÐ¾ÑÑ ÐµÐ³Ñ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" y="1124750"/>
            <a:ext cx="3468708" cy="19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43" y="114299"/>
            <a:ext cx="10728008" cy="72241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АПЕЛЛЯЦИЯ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657" y="1186500"/>
            <a:ext cx="115643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на объективное оценивание участникам ЕГЭ предоставляется право подать в письменной форме апелляцию: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нарушении установленного порядка проведения ЕГЭ по общеобразовательному предмету;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несогласии с выставленными баллами.</a:t>
            </a:r>
          </a:p>
        </p:txBody>
      </p:sp>
    </p:spTree>
    <p:extLst>
      <p:ext uri="{BB962C8B-B14F-4D97-AF65-F5344CB8AC3E}">
        <p14:creationId xmlns:p14="http://schemas.microsoft.com/office/powerpoint/2010/main" val="5631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43" y="114299"/>
            <a:ext cx="10728008" cy="7224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АПЕЛЛЯЦИЯ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511" y="1186500"/>
            <a:ext cx="11082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апелляции по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вопросам: </a:t>
            </a:r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</p:txBody>
      </p:sp>
      <p:sp>
        <p:nvSpPr>
          <p:cNvPr id="4" name="AutoShape 2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10690" y="2036617"/>
            <a:ext cx="581892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839032" y="2036616"/>
            <a:ext cx="604225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24643" y="3391593"/>
            <a:ext cx="32309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структуры </a:t>
            </a:r>
            <a:r>
              <a:rPr lang="ru-RU" sz="22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</a:p>
          <a:p>
            <a:pPr algn="ctr"/>
            <a:endParaRPr lang="ru-RU" sz="22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заданий  с кратким ответом</a:t>
            </a:r>
            <a:endParaRPr lang="ru-RU" sz="22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622" y="3311236"/>
            <a:ext cx="50676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с нарушением участником ЕГЭ инструкции или правил заполнения бланка регистрации и бланков </a:t>
            </a:r>
            <a:r>
              <a:rPr lang="ru-RU" sz="22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ответов;</a:t>
            </a:r>
          </a:p>
          <a:p>
            <a:pPr algn="ctr"/>
            <a:endParaRPr lang="ru-RU" sz="22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неправильным оформлением экзаменационной работы</a:t>
            </a:r>
            <a:endParaRPr lang="ru-RU" sz="2200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775" y="533464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Черновики, использованные на экзамене, в качестве материалов апелляции не рассматриваются</a:t>
            </a:r>
          </a:p>
        </p:txBody>
      </p:sp>
    </p:spTree>
    <p:extLst>
      <p:ext uri="{BB962C8B-B14F-4D97-AF65-F5344CB8AC3E}">
        <p14:creationId xmlns:p14="http://schemas.microsoft.com/office/powerpoint/2010/main" val="23314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43" y="114299"/>
            <a:ext cx="10728008" cy="72241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сроках, местах и порядке подачи и рассмотрения апелляций при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проведении ГИА-11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06" y="974675"/>
            <a:ext cx="461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экзамена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2192" y="1053520"/>
            <a:ext cx="461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557" y="2484682"/>
            <a:ext cx="3124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кому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подавать апелляцию?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7212168" y="1805933"/>
            <a:ext cx="4644400" cy="1080844"/>
          </a:xfrm>
          <a:prstGeom prst="flowChartTerminator">
            <a:avLst/>
          </a:prstGeom>
          <a:solidFill>
            <a:schemeClr val="accent2">
              <a:alpha val="3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6A0AE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91886" y="1726854"/>
            <a:ext cx="4245283" cy="909582"/>
          </a:xfrm>
          <a:prstGeom prst="flowChartTerminator">
            <a:avLst/>
          </a:prstGeom>
          <a:solidFill>
            <a:schemeClr val="accent2">
              <a:alpha val="3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A0AE"/>
              </a:solidFill>
            </a:endParaRPr>
          </a:p>
        </p:txBody>
      </p:sp>
      <p:pic>
        <p:nvPicPr>
          <p:cNvPr id="1026" name="Picture 2" descr="http://images.easyfreeclipart.com/856/arrow-set-smooth-8560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28" y="1726854"/>
            <a:ext cx="4375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easyfreeclipart.com/856/arrow-set-smooth-85605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590" y="1752520"/>
            <a:ext cx="456121" cy="6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1886" y="1838351"/>
            <a:ext cx="415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одается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экзамена, не покидая ППЭ, члену ГЭК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2168" y="1919188"/>
            <a:ext cx="479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одается в </a:t>
            </a:r>
            <a:r>
              <a:rPr lang="ru-RU" sz="1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двух рабочих дней со дня объявления результатов экзамена по соответствующему учебному </a:t>
            </a:r>
            <a:r>
              <a:rPr lang="ru-RU" sz="1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в школу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14754"/>
              </p:ext>
            </p:extLst>
          </p:nvPr>
        </p:nvGraphicFramePr>
        <p:xfrm>
          <a:off x="1049744" y="2636436"/>
          <a:ext cx="2100040" cy="297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6" imgW="5667119" imgH="8019810" progId="AcroExch.Document.7">
                  <p:embed/>
                </p:oleObj>
              </mc:Choice>
              <mc:Fallback>
                <p:oleObj name="Acrobat Document" r:id="rId6" imgW="5667119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9744" y="2636436"/>
                        <a:ext cx="2100040" cy="2971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47215"/>
              </p:ext>
            </p:extLst>
          </p:nvPr>
        </p:nvGraphicFramePr>
        <p:xfrm>
          <a:off x="9075113" y="2946347"/>
          <a:ext cx="1914039" cy="270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8" imgW="5667119" imgH="8019810" progId="AcroExch.Document.7">
                  <p:embed/>
                </p:oleObj>
              </mc:Choice>
              <mc:Fallback>
                <p:oleObj name="Acrobat Document" r:id="rId8" imgW="5667119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75113" y="2946347"/>
                        <a:ext cx="1914039" cy="270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Блок-схема: знак завершения 24"/>
          <p:cNvSpPr/>
          <p:nvPr/>
        </p:nvSpPr>
        <p:spPr>
          <a:xfrm>
            <a:off x="-1" y="5458631"/>
            <a:ext cx="3646635" cy="909582"/>
          </a:xfrm>
          <a:prstGeom prst="flowChartTerminator">
            <a:avLst/>
          </a:prstGeom>
          <a:solidFill>
            <a:srgbClr val="66FF33">
              <a:alpha val="31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06" y="5537977"/>
            <a:ext cx="351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двух рабочих дней со дня подачи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8455130" y="5814635"/>
            <a:ext cx="3646635" cy="909582"/>
          </a:xfrm>
          <a:prstGeom prst="flowChartTerminator">
            <a:avLst/>
          </a:prstGeom>
          <a:solidFill>
            <a:srgbClr val="66FF33">
              <a:alpha val="31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5400" y="5773869"/>
            <a:ext cx="294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ассматривается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четырех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со дня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2533" y="4199149"/>
            <a:ext cx="4591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рассмотрения апелляции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отклонении апелляции;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удовлетворении апелляции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43" y="114299"/>
            <a:ext cx="10728008" cy="7224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АПЕЛЛЯЦИЯ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511" y="1186500"/>
            <a:ext cx="110827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располагается и проводит заседания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Краснодар, ул.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(861)260-16-56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/>
          </a:p>
        </p:txBody>
      </p:sp>
      <p:sp>
        <p:nvSpPr>
          <p:cNvPr id="4" name="AutoShape 2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221</Words>
  <Application>Microsoft Office PowerPoint</Application>
  <PresentationFormat>Широкоэкранный</PresentationFormat>
  <Paragraphs>50</Paragraphs>
  <Slides>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Тема Office</vt:lpstr>
      <vt:lpstr>Acrobat Document</vt:lpstr>
      <vt:lpstr>Презентация PowerPoint</vt:lpstr>
      <vt:lpstr>АПЕЛЛЯЦИЯ</vt:lpstr>
      <vt:lpstr>АПЕЛЛЯЦИЯ</vt:lpstr>
      <vt:lpstr> О сроках, местах и порядке подачи и рассмотрения апелляций при проведении ГИА-11 </vt:lpstr>
      <vt:lpstr>АПЕЛЛЯЦИЯ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регламента проведения тренировочного ЕГЭ по географии без участия обучающихся  24 апреля 2018 года</dc:title>
  <dc:creator>User</dc:creator>
  <cp:lastModifiedBy>Оксана И. Шамалова</cp:lastModifiedBy>
  <cp:revision>76</cp:revision>
  <cp:lastPrinted>2018-05-18T12:21:37Z</cp:lastPrinted>
  <dcterms:created xsi:type="dcterms:W3CDTF">2018-05-11T10:27:47Z</dcterms:created>
  <dcterms:modified xsi:type="dcterms:W3CDTF">2019-05-17T11:35:01Z</dcterms:modified>
</cp:coreProperties>
</file>