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2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99D67-9A3C-423C-BC2F-06B0D82143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A10CC-37D6-409D-B0D4-D4FD5B9C2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56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Материалы МБОУ  СОШ №10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г. Новороссийск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для участия в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Краевом конкурсе  оборонно-массовой и военно-патриотической работы памяти маршала Г.К.Жукова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Вручение памятных медалей ветеранам к 75-летию Великой Победы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a71db76e-3e6e-4e54-b42b-026ca2140f7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4489630" cy="336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59835bf-99dd-4ce8-adf9-85adb6b4265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63888" y="4186593"/>
            <a:ext cx="3273921" cy="267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2a0f826-44d6-40e4-ab7e-cf1092d9c26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0072" y="1700808"/>
            <a:ext cx="3168352" cy="235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</a:t>
            </a:r>
            <a:r>
              <a:rPr lang="ru-RU" sz="2800" b="1" i="1" dirty="0" err="1" smtClean="0">
                <a:solidFill>
                  <a:srgbClr val="002060"/>
                </a:solidFill>
                <a:latin typeface="Georgia" pitchFamily="18" charset="0"/>
              </a:rPr>
              <a:t>онлайн-конкурсах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, посвященных 75-летию Великой Победы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170" name="Picture 2" descr="C:\Users\Igor\Desktop\Жуков\скрины\IMG_83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2275557" cy="403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Igor\Desktop\Жуков\скрины\IMG_83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12776"/>
            <a:ext cx="219066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Igor\Desktop\Жуков\скрины\IMG_83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412776"/>
            <a:ext cx="210953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</a:t>
            </a:r>
            <a:r>
              <a:rPr lang="ru-RU" sz="2800" b="1" i="1" dirty="0" err="1" smtClean="0">
                <a:solidFill>
                  <a:srgbClr val="002060"/>
                </a:solidFill>
                <a:latin typeface="Georgia" pitchFamily="18" charset="0"/>
              </a:rPr>
              <a:t>онлайн-конкурсах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, посвященных 75-летию Великой Победы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5" name="Picture 1" descr="C:\Users\Igor\Desktop\Жуков\скрины\IMG_83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1978992" cy="35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Igor\Desktop\Жуков\скрины\IMG_83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84784"/>
            <a:ext cx="198782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Igor\Desktop\Жуков\скрины\IMG_83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3176" y="1484784"/>
            <a:ext cx="194725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Igor\Desktop\Жуков\скрины\IMG_83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0840" y="1484784"/>
            <a:ext cx="194725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Наши достижения за 2019-2020 год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E:\2019-2020 уч.г\месячник впв-2020\отчёт о месячнику\поют дети Куба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2303914" cy="3168352"/>
          </a:xfrm>
          <a:prstGeom prst="rect">
            <a:avLst/>
          </a:prstGeom>
          <a:noFill/>
        </p:spPr>
      </p:pic>
      <p:pic>
        <p:nvPicPr>
          <p:cNvPr id="2051" name="Picture 3" descr="E:\2019-2020 уч.г\месячник впв-2020\отчёт о месячнику\строки, опалённые войно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908720"/>
            <a:ext cx="2199190" cy="3024336"/>
          </a:xfrm>
          <a:prstGeom prst="rect">
            <a:avLst/>
          </a:prstGeom>
          <a:noFill/>
        </p:spPr>
      </p:pic>
      <p:pic>
        <p:nvPicPr>
          <p:cNvPr id="2052" name="Picture 4" descr="E:\2019-2020 уч.г\дипломы\Попов Ил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841312" y="3719528"/>
            <a:ext cx="1905866" cy="2620955"/>
          </a:xfrm>
          <a:prstGeom prst="rect">
            <a:avLst/>
          </a:prstGeom>
          <a:noFill/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788024" y="836712"/>
          <a:ext cx="2155180" cy="3049896"/>
        </p:xfrm>
        <a:graphic>
          <a:graphicData uri="http://schemas.openxmlformats.org/presentationml/2006/ole">
            <p:oleObj spid="_x0000_s2053" name="Acrobat Document" r:id="rId7" imgW="5393880" imgH="7656840" progId="">
              <p:embed/>
            </p:oleObj>
          </a:graphicData>
        </a:graphic>
      </p:graphicFrame>
      <p:pic>
        <p:nvPicPr>
          <p:cNvPr id="2054" name="Picture 6" descr="E:\2019-2020 уч.г\ВР\месячник ВПВ\грамота от Совета ветеран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005064"/>
            <a:ext cx="1949395" cy="2680816"/>
          </a:xfrm>
          <a:prstGeom prst="rect">
            <a:avLst/>
          </a:prstGeom>
          <a:noFill/>
        </p:spPr>
      </p:pic>
      <p:pic>
        <p:nvPicPr>
          <p:cNvPr id="2055" name="Picture 7" descr="E:\2019-2020 уч.г\ВР\месячник ВПВ\благодарность за слет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3861048"/>
            <a:ext cx="2022193" cy="2780928"/>
          </a:xfrm>
          <a:prstGeom prst="rect">
            <a:avLst/>
          </a:prstGeom>
          <a:noFill/>
        </p:spPr>
      </p:pic>
      <p:pic>
        <p:nvPicPr>
          <p:cNvPr id="2056" name="Picture 8" descr="C:\Users\Учитель\Desktop\aeecdd57-f4f0-4dbd-9fb0-eb7ade46c012.jpg"/>
          <p:cNvPicPr>
            <a:picLocks noChangeAspect="1" noChangeArrowheads="1"/>
          </p:cNvPicPr>
          <p:nvPr/>
        </p:nvPicPr>
        <p:blipFill>
          <a:blip r:embed="rId10" cstate="print"/>
          <a:srcRect t="7814" r="6230"/>
          <a:stretch>
            <a:fillRect/>
          </a:stretch>
        </p:blipFill>
        <p:spPr bwMode="auto">
          <a:xfrm>
            <a:off x="7013448" y="836712"/>
            <a:ext cx="2130552" cy="3024336"/>
          </a:xfrm>
          <a:prstGeom prst="rect">
            <a:avLst/>
          </a:prstGeom>
          <a:noFill/>
        </p:spPr>
      </p:pic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6948264" y="3789040"/>
          <a:ext cx="1995615" cy="2824088"/>
        </p:xfrm>
        <a:graphic>
          <a:graphicData uri="http://schemas.openxmlformats.org/presentationml/2006/ole">
            <p:oleObj spid="_x0000_s2057" name="Acrobat Document" r:id="rId11" imgW="5393880" imgH="76568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88641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339933"/>
                </a:solidFill>
                <a:latin typeface="Georgia" pitchFamily="18" charset="0"/>
              </a:rPr>
              <a:t>Мероприятия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Georgia" pitchFamily="18" charset="0"/>
              </a:rPr>
              <a:t>Месячник ВПВ и ОМР</a:t>
            </a:r>
          </a:p>
          <a:p>
            <a:pPr algn="ctr"/>
            <a:endParaRPr lang="ru-RU" sz="2800" dirty="0" smtClean="0">
              <a:latin typeface="Georgia" pitchFamily="18" charset="0"/>
            </a:endParaRPr>
          </a:p>
          <a:p>
            <a:pPr algn="ctr"/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6" descr="67beb158-9c0e-4bf5-a02b-f7d4b8f4814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800" y="1484784"/>
            <a:ext cx="3410410" cy="271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b898a96-a711-4fb8-8639-ec8374e2ed9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4208" y="1484784"/>
            <a:ext cx="269979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aa0d682-8911-40e4-b34f-32dad9f3056b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8" y="4077072"/>
            <a:ext cx="3605584" cy="229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48d58661-c366-4f91-85c2-4f8468cdcb0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95936" y="4077072"/>
            <a:ext cx="3050852" cy="237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e6c36eb-8b9c-403c-923b-9d9f997b7ecc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76256" y="3429000"/>
            <a:ext cx="22677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741796b-9b34-40f1-9384-7161b988d10c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560" y="1412776"/>
            <a:ext cx="1789966" cy="278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городских конкурсах и конференциях</a:t>
            </a:r>
          </a:p>
          <a:p>
            <a:pPr algn="ctr"/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6" descr="4b75151a-94ed-4f5e-be7a-3011e5672f3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3634730" cy="214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be95d61-2319-40ce-a3fb-11e6a89d63e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2" y="3861048"/>
            <a:ext cx="183832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3485166-b2d6-4aa8-9bfa-e9fa2594998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57763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4af5f11-8df6-4fef-aaf4-0d66368821c8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91880" y="3717032"/>
            <a:ext cx="2355428" cy="282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342900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«Строки, опалённые войной»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8024" y="35010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«Поют дети Кубани»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21166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«Минувших дней живая память»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1632" y="47971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«Я славлю Родину свою!»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568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Посещение библиотек, памятников и музеев города-героя Новороссийск</a:t>
            </a:r>
          </a:p>
          <a:p>
            <a:pPr algn="ctr"/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C:\Users\Учитель\Desktop\ВР\музей 3б\IMG_3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492425" cy="274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Учитель\Desktop\ВР\музей 3б\IMG_36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3157909" cy="260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09a1220-34e7-443f-ac3c-590c13b3c4d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11960" y="1340768"/>
            <a:ext cx="3159819" cy="2661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" name="Picture 1" descr="E:\2019-2020 уч.г\ВР\месячник ВПВ\музеи\c143ad45-6ada-437f-86fa-53b78d7e3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077072"/>
            <a:ext cx="3407701" cy="255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Вахта памяти у памятника Л.И.Брежневу и на Посту №1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(у Вечного огня)</a:t>
            </a:r>
          </a:p>
          <a:p>
            <a:pPr algn="ctr"/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2c190740-826d-406c-8c45-352ef1b1914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273529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ec8db90-ea19-4c7e-b07a-c1d3f8d2db9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9832" y="1628800"/>
            <a:ext cx="280831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254a4e4-b5b2-4514-9371-56d457f8db3f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560" y="3933056"/>
            <a:ext cx="3267447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Igor\Desktop\IMG_49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628800"/>
            <a:ext cx="2655254" cy="257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Igor\Desktop\IMG_49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221088"/>
            <a:ext cx="2999988" cy="228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ежегодной акции «Бескозырка»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02d5edd2-1272-451c-815a-e11bd9bc4f1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3364607" cy="216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f5d555d-4a47-44fe-aa5d-865986edf680.jpg"/>
          <p:cNvPicPr/>
          <p:nvPr/>
        </p:nvPicPr>
        <p:blipFill>
          <a:blip r:embed="rId4" cstate="print"/>
          <a:srcRect t="28341"/>
          <a:stretch>
            <a:fillRect/>
          </a:stretch>
        </p:blipFill>
        <p:spPr>
          <a:xfrm>
            <a:off x="1475656" y="3789040"/>
            <a:ext cx="2869679" cy="285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a33dd74-1cb8-4c9e-b549-491dfaa8b76c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4008" y="1556793"/>
            <a:ext cx="343139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85bb89ef-0602-4dd1-afbb-af3c73e1e86c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2080" y="4134163"/>
            <a:ext cx="3463850" cy="2723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Работа школьного музея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8c642598-39c4-4e6f-81b7-53893351404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365688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340768"/>
            <a:ext cx="431963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05064"/>
            <a:ext cx="3260147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2019-2020 уч.г\ВР\месячник ВПВ\круглый стол Мурманск\экскурсия по музею\фото музей\90067d53-2ffa-48df-85d7-3cc4842975a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933056"/>
            <a:ext cx="3311691" cy="24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Работа с ветеранами и подшефной воинской частью, СКМ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810d93af-1010-4fab-a5f6-9efbb8475f86.jpg"/>
          <p:cNvPicPr/>
          <p:nvPr/>
        </p:nvPicPr>
        <p:blipFill>
          <a:blip r:embed="rId3" cstate="print"/>
          <a:srcRect r="14638"/>
          <a:stretch>
            <a:fillRect/>
          </a:stretch>
        </p:blipFill>
        <p:spPr>
          <a:xfrm>
            <a:off x="179512" y="1412776"/>
            <a:ext cx="27718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d16f829-c379-4303-a8d5-5c614e033cb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9832" y="1412776"/>
            <a:ext cx="3096344" cy="265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Учитель\Desktop\фото с пограничниками\7a9ea894-5021-4097-9411-8f49f62738a9.jpg"/>
          <p:cNvPicPr/>
          <p:nvPr/>
        </p:nvPicPr>
        <p:blipFill>
          <a:blip r:embed="rId5" cstate="print"/>
          <a:srcRect t="17983" b="34386"/>
          <a:stretch>
            <a:fillRect/>
          </a:stretch>
        </p:blipFill>
        <p:spPr bwMode="auto">
          <a:xfrm>
            <a:off x="0" y="4077072"/>
            <a:ext cx="3586852" cy="25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5580ef4b-e17e-454c-85e6-2b2b5fa4e38e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7904" y="4365104"/>
            <a:ext cx="2525464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2019-2020 уч.г\ВР\месячник ВПВ\вручение нам грамоты от Совета ветеранов\IMG_20190221_1226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484784"/>
            <a:ext cx="1781182" cy="237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2019-2020 уч.г\ВР\месячник ВПВ\круглый стол Мурманск\выставка военной техники\00dcd5e4-64f1-4aeb-90ba-17a913d5ee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221088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соревнованиях допризывной молодёжи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«А ну-ка, парни», гиревой фестиваль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9c0b7bde-4ee7-445f-8b31-3895be1d8b5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3171825" cy="404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55cbbc7-7aac-457a-b43d-6d6123dada8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1880" y="1916832"/>
            <a:ext cx="3793813" cy="313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2ad65e7-af5e-4a4d-aaa8-32484023d0f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4168" y="4176340"/>
            <a:ext cx="2772345" cy="268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138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Igor</cp:lastModifiedBy>
  <cp:revision>47</cp:revision>
  <dcterms:created xsi:type="dcterms:W3CDTF">2020-02-21T08:45:58Z</dcterms:created>
  <dcterms:modified xsi:type="dcterms:W3CDTF">2020-11-02T12:23:14Z</dcterms:modified>
</cp:coreProperties>
</file>